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33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style2.xml" ContentType="application/vnd.ms-office.chart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2.xml" ContentType="application/vnd.openxmlformats-officedocument.drawingml.chart+xml"/>
  <Override PartName="/ppt/charts/colors2.xml" ContentType="application/vnd.ms-office.chartcolorstyle+xml"/>
  <Override PartName="/ppt/theme/themeOverride2.xml" ContentType="application/vnd.openxmlformats-officedocument.themeOverride+xml"/>
  <Override PartName="/ppt/theme/themeOverride1.xml" ContentType="application/vnd.openxmlformats-officedocument.themeOverrid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</p:sldMasterIdLst>
  <p:notesMasterIdLst>
    <p:notesMasterId r:id="rId29"/>
  </p:notesMasterIdLst>
  <p:handoutMasterIdLst>
    <p:handoutMasterId r:id="rId30"/>
  </p:handoutMasterIdLst>
  <p:sldIdLst>
    <p:sldId id="2147376480" r:id="rId2"/>
    <p:sldId id="2146846130" r:id="rId3"/>
    <p:sldId id="3633" r:id="rId4"/>
    <p:sldId id="2147376354" r:id="rId5"/>
    <p:sldId id="2147376335" r:id="rId6"/>
    <p:sldId id="2147376346" r:id="rId7"/>
    <p:sldId id="2147376323" r:id="rId8"/>
    <p:sldId id="2147376484" r:id="rId9"/>
    <p:sldId id="2147376378" r:id="rId10"/>
    <p:sldId id="3656" r:id="rId11"/>
    <p:sldId id="2147376486" r:id="rId12"/>
    <p:sldId id="471" r:id="rId13"/>
    <p:sldId id="2147376450" r:id="rId14"/>
    <p:sldId id="2147376448" r:id="rId15"/>
    <p:sldId id="2147376452" r:id="rId16"/>
    <p:sldId id="2147376453" r:id="rId17"/>
    <p:sldId id="2147376456" r:id="rId18"/>
    <p:sldId id="2147376454" r:id="rId19"/>
    <p:sldId id="2147376464" r:id="rId20"/>
    <p:sldId id="2147376400" r:id="rId21"/>
    <p:sldId id="2147376467" r:id="rId22"/>
    <p:sldId id="2147376413" r:id="rId23"/>
    <p:sldId id="2147376431" r:id="rId24"/>
    <p:sldId id="2147376470" r:id="rId25"/>
    <p:sldId id="2147376472" r:id="rId26"/>
    <p:sldId id="2147376383" r:id="rId27"/>
    <p:sldId id="2767" r:id="rId2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Reineke" initials="JR" lastIdx="1" clrIdx="0">
    <p:extLst>
      <p:ext uri="{19B8F6BF-5375-455C-9EA6-DF929625EA0E}">
        <p15:presenceInfo xmlns:p15="http://schemas.microsoft.com/office/powerpoint/2012/main" userId="S::reineke@september-online.com::0731bc73-5434-434f-b50d-c328899e61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A0B0"/>
    <a:srgbClr val="FFC489"/>
    <a:srgbClr val="FF7D00"/>
    <a:srgbClr val="F29D9A"/>
    <a:srgbClr val="33CCFF"/>
    <a:srgbClr val="A3E7FF"/>
    <a:srgbClr val="FD83CC"/>
    <a:srgbClr val="FC36AC"/>
    <a:srgbClr val="F9D6D4"/>
    <a:srgbClr val="DED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03" autoAdjust="0"/>
    <p:restoredTop sz="94769" autoAdjust="0"/>
  </p:normalViewPr>
  <p:slideViewPr>
    <p:cSldViewPr snapToGrid="0" showGuides="1">
      <p:cViewPr varScale="1">
        <p:scale>
          <a:sx n="109" d="100"/>
          <a:sy n="109" d="100"/>
        </p:scale>
        <p:origin x="121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2292" y="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Stephanie.Suerth\Downloads\KPI_bereinigt_OOH_neu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sophia.bohlken.NB-007\Dropbox%20(september)\Transfer\2022\Sophia\Anais\KPI_bereinigt_OOH_2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sophia.bohlken.NB-007\Dropbox%20(september)\Transfer\2022\Sophia\Anais\KPI_bereinigt_OOH_1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sophia.bohlken.NB-007\Dropbox%20(september)\Transfer\2022\Sophia\Anais\KPI_bereinigt_OOH_1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anais.thiessen\Dropbox%20(september)\Transfer\2022\Sophia\Anais\KPI_bereinigt_OOH_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364544577782151E-3"/>
          <c:y val="7.0221878436703258E-2"/>
          <c:w val="0.97431960038577581"/>
          <c:h val="0.91869045654697523"/>
        </c:manualLayout>
      </c:layout>
      <c:lineChart>
        <c:grouping val="standard"/>
        <c:varyColors val="0"/>
        <c:ser>
          <c:idx val="0"/>
          <c:order val="0"/>
          <c:tx>
            <c:strRef>
              <c:f>KPI_Kurven_OOH!$A$4</c:f>
              <c:strCache>
                <c:ptCount val="1"/>
                <c:pt idx="0">
                  <c:v>liking</c:v>
                </c:pt>
              </c:strCache>
            </c:strRef>
          </c:tx>
          <c:spPr>
            <a:ln w="28575" cap="rnd">
              <a:solidFill>
                <a:srgbClr val="14C8FA"/>
              </a:solidFill>
              <a:round/>
            </a:ln>
            <a:effectLst/>
          </c:spPr>
          <c:marker>
            <c:symbol val="none"/>
          </c:marker>
          <c:val>
            <c:numRef>
              <c:f>KPI_Kurven_OOH!$AH$4:$AJ$4</c:f>
              <c:numCache>
                <c:formatCode>General</c:formatCode>
                <c:ptCount val="3"/>
                <c:pt idx="0">
                  <c:v>0</c:v>
                </c:pt>
                <c:pt idx="1">
                  <c:v>0.86897440182486174</c:v>
                </c:pt>
                <c:pt idx="2">
                  <c:v>1.1989956642702519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DE8B-412B-BD4C-8A5C66851386}"/>
            </c:ext>
          </c:extLst>
        </c:ser>
        <c:ser>
          <c:idx val="3"/>
          <c:order val="1"/>
          <c:tx>
            <c:strRef>
              <c:f>KPI_Kurven_OOH!$A$7</c:f>
              <c:strCache>
                <c:ptCount val="1"/>
                <c:pt idx="0">
                  <c:v>relevance</c:v>
                </c:pt>
              </c:strCache>
            </c:strRef>
          </c:tx>
          <c:spPr>
            <a:ln w="28575" cap="rnd">
              <a:solidFill>
                <a:srgbClr val="FF7D00"/>
              </a:solidFill>
              <a:round/>
            </a:ln>
            <a:effectLst/>
          </c:spPr>
          <c:marker>
            <c:symbol val="none"/>
          </c:marker>
          <c:val>
            <c:numRef>
              <c:f>KPI_Kurven_OOH!$AH$7:$AJ$7</c:f>
              <c:numCache>
                <c:formatCode>General</c:formatCode>
                <c:ptCount val="3"/>
                <c:pt idx="0">
                  <c:v>0</c:v>
                </c:pt>
                <c:pt idx="1">
                  <c:v>1.114015361909698</c:v>
                </c:pt>
                <c:pt idx="2">
                  <c:v>1.4589466477427211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E8B-412B-BD4C-8A5C66851386}"/>
            </c:ext>
          </c:extLst>
        </c:ser>
        <c:ser>
          <c:idx val="4"/>
          <c:order val="2"/>
          <c:tx>
            <c:strRef>
              <c:f>KPI_Kurven_OOH!$A$8</c:f>
              <c:strCache>
                <c:ptCount val="1"/>
                <c:pt idx="0">
                  <c:v>attraction</c:v>
                </c:pt>
              </c:strCache>
            </c:strRef>
          </c:tx>
          <c:spPr>
            <a:ln w="28575" cap="rnd">
              <a:solidFill>
                <a:srgbClr val="0AAF50"/>
              </a:solidFill>
              <a:round/>
            </a:ln>
            <a:effectLst/>
          </c:spPr>
          <c:marker>
            <c:symbol val="none"/>
          </c:marker>
          <c:val>
            <c:numRef>
              <c:f>KPI_Kurven_OOH!$AH$8:$AJ$8</c:f>
              <c:numCache>
                <c:formatCode>General</c:formatCode>
                <c:ptCount val="3"/>
                <c:pt idx="0">
                  <c:v>0</c:v>
                </c:pt>
                <c:pt idx="1">
                  <c:v>1.6530354288009439</c:v>
                </c:pt>
                <c:pt idx="2">
                  <c:v>2.066135264673755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DE8B-412B-BD4C-8A5C66851386}"/>
            </c:ext>
          </c:extLst>
        </c:ser>
        <c:ser>
          <c:idx val="5"/>
          <c:order val="3"/>
          <c:tx>
            <c:strRef>
              <c:f>KPI_Kurven_OOH!$A$9</c:f>
              <c:strCache>
                <c:ptCount val="1"/>
                <c:pt idx="0">
                  <c:v>reflection</c:v>
                </c:pt>
              </c:strCache>
            </c:strRef>
          </c:tx>
          <c:spPr>
            <a:ln w="28575" cap="rnd">
              <a:solidFill>
                <a:srgbClr val="FF32AF"/>
              </a:solidFill>
              <a:round/>
            </a:ln>
            <a:effectLst/>
          </c:spPr>
          <c:marker>
            <c:symbol val="none"/>
          </c:marker>
          <c:val>
            <c:numRef>
              <c:f>KPI_Kurven_OOH!$AH$9:$AJ$9</c:f>
              <c:numCache>
                <c:formatCode>General</c:formatCode>
                <c:ptCount val="3"/>
                <c:pt idx="0">
                  <c:v>0</c:v>
                </c:pt>
                <c:pt idx="1">
                  <c:v>1.6413553949101081</c:v>
                </c:pt>
                <c:pt idx="2">
                  <c:v>1.575512241778382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DE8B-412B-BD4C-8A5C668513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1480088"/>
        <c:axId val="1021476480"/>
      </c:lineChart>
      <c:catAx>
        <c:axId val="1021480088"/>
        <c:scaling>
          <c:orientation val="minMax"/>
        </c:scaling>
        <c:delete val="1"/>
        <c:axPos val="b"/>
        <c:majorTickMark val="out"/>
        <c:minorTickMark val="none"/>
        <c:tickLblPos val="nextTo"/>
        <c:crossAx val="1021476480"/>
        <c:crosses val="autoZero"/>
        <c:auto val="1"/>
        <c:lblAlgn val="ctr"/>
        <c:lblOffset val="100"/>
        <c:noMultiLvlLbl val="0"/>
      </c:catAx>
      <c:valAx>
        <c:axId val="1021476480"/>
        <c:scaling>
          <c:orientation val="minMax"/>
          <c:max val="2.5"/>
          <c:min val="-1.5"/>
        </c:scaling>
        <c:delete val="1"/>
        <c:axPos val="l"/>
        <c:numFmt formatCode="General" sourceLinked="1"/>
        <c:majorTickMark val="out"/>
        <c:minorTickMark val="none"/>
        <c:tickLblPos val="nextTo"/>
        <c:crossAx val="1021480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KPI_Kurven!$A$4</c:f>
              <c:strCache>
                <c:ptCount val="1"/>
                <c:pt idx="0">
                  <c:v>liking</c:v>
                </c:pt>
              </c:strCache>
            </c:strRef>
          </c:tx>
          <c:spPr>
            <a:ln w="28575" cap="rnd">
              <a:solidFill>
                <a:srgbClr val="14C8FA"/>
              </a:solidFill>
              <a:round/>
            </a:ln>
            <a:effectLst/>
          </c:spPr>
          <c:marker>
            <c:symbol val="none"/>
          </c:marker>
          <c:val>
            <c:numRef>
              <c:f>KPI_Kurven!$AV$4:$AX$4</c:f>
              <c:numCache>
                <c:formatCode>General</c:formatCode>
                <c:ptCount val="3"/>
                <c:pt idx="0">
                  <c:v>0</c:v>
                </c:pt>
                <c:pt idx="1">
                  <c:v>0.5818343708349365</c:v>
                </c:pt>
                <c:pt idx="2">
                  <c:v>-3.0243108590499793E-2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230-4BAD-ADD2-9AAB87C50AF1}"/>
            </c:ext>
          </c:extLst>
        </c:ser>
        <c:ser>
          <c:idx val="3"/>
          <c:order val="1"/>
          <c:tx>
            <c:strRef>
              <c:f>KPI_Kurven!$A$7</c:f>
              <c:strCache>
                <c:ptCount val="1"/>
                <c:pt idx="0">
                  <c:v>relevance</c:v>
                </c:pt>
              </c:strCache>
            </c:strRef>
          </c:tx>
          <c:spPr>
            <a:ln w="28575" cap="rnd">
              <a:solidFill>
                <a:srgbClr val="FF7D00"/>
              </a:solidFill>
              <a:round/>
            </a:ln>
            <a:effectLst/>
          </c:spPr>
          <c:marker>
            <c:symbol val="none"/>
          </c:marker>
          <c:val>
            <c:numRef>
              <c:f>KPI_Kurven!$AV$7:$AX$7</c:f>
              <c:numCache>
                <c:formatCode>General</c:formatCode>
                <c:ptCount val="3"/>
                <c:pt idx="0">
                  <c:v>0</c:v>
                </c:pt>
                <c:pt idx="1">
                  <c:v>0.58724436074968789</c:v>
                </c:pt>
                <c:pt idx="2">
                  <c:v>0.1369344960293542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230-4BAD-ADD2-9AAB87C50AF1}"/>
            </c:ext>
          </c:extLst>
        </c:ser>
        <c:ser>
          <c:idx val="4"/>
          <c:order val="2"/>
          <c:tx>
            <c:strRef>
              <c:f>KPI_Kurven!$A$8</c:f>
              <c:strCache>
                <c:ptCount val="1"/>
                <c:pt idx="0">
                  <c:v>attraction</c:v>
                </c:pt>
              </c:strCache>
            </c:strRef>
          </c:tx>
          <c:spPr>
            <a:ln w="28575" cap="rnd">
              <a:solidFill>
                <a:srgbClr val="0AAF50"/>
              </a:solidFill>
              <a:round/>
            </a:ln>
            <a:effectLst/>
          </c:spPr>
          <c:marker>
            <c:symbol val="none"/>
          </c:marker>
          <c:val>
            <c:numRef>
              <c:f>KPI_Kurven!$AV$8:$AX$8</c:f>
              <c:numCache>
                <c:formatCode>General</c:formatCode>
                <c:ptCount val="3"/>
                <c:pt idx="0">
                  <c:v>0</c:v>
                </c:pt>
                <c:pt idx="1">
                  <c:v>0.61011333964422398</c:v>
                </c:pt>
                <c:pt idx="2">
                  <c:v>0.27042055578359558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5230-4BAD-ADD2-9AAB87C50AF1}"/>
            </c:ext>
          </c:extLst>
        </c:ser>
        <c:ser>
          <c:idx val="5"/>
          <c:order val="3"/>
          <c:tx>
            <c:strRef>
              <c:f>KPI_Kurven!$A$9</c:f>
              <c:strCache>
                <c:ptCount val="1"/>
                <c:pt idx="0">
                  <c:v>reflection</c:v>
                </c:pt>
              </c:strCache>
            </c:strRef>
          </c:tx>
          <c:spPr>
            <a:ln w="28575" cap="rnd">
              <a:solidFill>
                <a:srgbClr val="FF32AF"/>
              </a:solidFill>
              <a:round/>
            </a:ln>
            <a:effectLst/>
          </c:spPr>
          <c:marker>
            <c:symbol val="none"/>
          </c:marker>
          <c:val>
            <c:numRef>
              <c:f>KPI_Kurven!$AV$9:$AX$9</c:f>
              <c:numCache>
                <c:formatCode>General</c:formatCode>
                <c:ptCount val="3"/>
                <c:pt idx="0">
                  <c:v>0</c:v>
                </c:pt>
                <c:pt idx="1">
                  <c:v>0.96761348697409988</c:v>
                </c:pt>
                <c:pt idx="2">
                  <c:v>0.96427133082764827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5230-4BAD-ADD2-9AAB87C50A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1480088"/>
        <c:axId val="1021476480"/>
      </c:lineChart>
      <c:catAx>
        <c:axId val="1021480088"/>
        <c:scaling>
          <c:orientation val="minMax"/>
        </c:scaling>
        <c:delete val="1"/>
        <c:axPos val="b"/>
        <c:majorTickMark val="out"/>
        <c:minorTickMark val="none"/>
        <c:tickLblPos val="nextTo"/>
        <c:crossAx val="1021476480"/>
        <c:crosses val="autoZero"/>
        <c:auto val="1"/>
        <c:lblAlgn val="ctr"/>
        <c:lblOffset val="100"/>
        <c:noMultiLvlLbl val="0"/>
      </c:catAx>
      <c:valAx>
        <c:axId val="1021476480"/>
        <c:scaling>
          <c:orientation val="minMax"/>
          <c:max val="1.5"/>
          <c:min val="-1.5"/>
        </c:scaling>
        <c:delete val="1"/>
        <c:axPos val="l"/>
        <c:numFmt formatCode="General" sourceLinked="1"/>
        <c:majorTickMark val="out"/>
        <c:minorTickMark val="none"/>
        <c:tickLblPos val="nextTo"/>
        <c:crossAx val="1021480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39775504397884E-2"/>
          <c:y val="5.3244095669997285E-2"/>
          <c:w val="0.97437449086038797"/>
          <c:h val="0.88286298952600595"/>
        </c:manualLayout>
      </c:layout>
      <c:lineChart>
        <c:grouping val="standard"/>
        <c:varyColors val="0"/>
        <c:ser>
          <c:idx val="0"/>
          <c:order val="0"/>
          <c:tx>
            <c:strRef>
              <c:f>KPI_Kurven_OOH!$A$4</c:f>
              <c:strCache>
                <c:ptCount val="1"/>
                <c:pt idx="0">
                  <c:v>liking</c:v>
                </c:pt>
              </c:strCache>
            </c:strRef>
          </c:tx>
          <c:spPr>
            <a:ln w="28575" cap="rnd">
              <a:solidFill>
                <a:srgbClr val="14C8FA"/>
              </a:solidFill>
              <a:round/>
            </a:ln>
            <a:effectLst/>
          </c:spPr>
          <c:marker>
            <c:symbol val="none"/>
          </c:marker>
          <c:val>
            <c:numRef>
              <c:f>KPI_Kurven_OOH!$B$4:$D$4</c:f>
              <c:numCache>
                <c:formatCode>General</c:formatCode>
                <c:ptCount val="3"/>
                <c:pt idx="0">
                  <c:v>0</c:v>
                </c:pt>
                <c:pt idx="1">
                  <c:v>0.1055936178448839</c:v>
                </c:pt>
                <c:pt idx="2">
                  <c:v>-0.36791823972759058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E6F-488F-975C-A629F3F87708}"/>
            </c:ext>
          </c:extLst>
        </c:ser>
        <c:ser>
          <c:idx val="3"/>
          <c:order val="1"/>
          <c:tx>
            <c:strRef>
              <c:f>KPI_Kurven_OOH!$A$7</c:f>
              <c:strCache>
                <c:ptCount val="1"/>
                <c:pt idx="0">
                  <c:v>relevance</c:v>
                </c:pt>
              </c:strCache>
            </c:strRef>
          </c:tx>
          <c:spPr>
            <a:ln w="28575" cap="rnd">
              <a:solidFill>
                <a:srgbClr val="FF7D00"/>
              </a:solidFill>
              <a:round/>
            </a:ln>
            <a:effectLst/>
          </c:spPr>
          <c:marker>
            <c:symbol val="none"/>
          </c:marker>
          <c:val>
            <c:numRef>
              <c:f>KPI_Kurven_OOH!$B$7:$D$7</c:f>
              <c:numCache>
                <c:formatCode>General</c:formatCode>
                <c:ptCount val="3"/>
                <c:pt idx="0">
                  <c:v>0</c:v>
                </c:pt>
                <c:pt idx="1">
                  <c:v>0.30313188126588703</c:v>
                </c:pt>
                <c:pt idx="2">
                  <c:v>0.34561548837147288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4E6F-488F-975C-A629F3F87708}"/>
            </c:ext>
          </c:extLst>
        </c:ser>
        <c:ser>
          <c:idx val="4"/>
          <c:order val="2"/>
          <c:tx>
            <c:strRef>
              <c:f>KPI_Kurven_OOH!$A$8</c:f>
              <c:strCache>
                <c:ptCount val="1"/>
                <c:pt idx="0">
                  <c:v>attraction</c:v>
                </c:pt>
              </c:strCache>
            </c:strRef>
          </c:tx>
          <c:spPr>
            <a:ln w="28575" cap="rnd">
              <a:solidFill>
                <a:srgbClr val="0AAF50"/>
              </a:solidFill>
              <a:round/>
            </a:ln>
            <a:effectLst/>
          </c:spPr>
          <c:marker>
            <c:symbol val="none"/>
          </c:marker>
          <c:val>
            <c:numRef>
              <c:f>KPI_Kurven_OOH!$B$8:$D$8</c:f>
              <c:numCache>
                <c:formatCode>General</c:formatCode>
                <c:ptCount val="3"/>
                <c:pt idx="0">
                  <c:v>0</c:v>
                </c:pt>
                <c:pt idx="1">
                  <c:v>0.36081957919655622</c:v>
                </c:pt>
                <c:pt idx="2">
                  <c:v>0.41078875922261632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4E6F-488F-975C-A629F3F87708}"/>
            </c:ext>
          </c:extLst>
        </c:ser>
        <c:ser>
          <c:idx val="5"/>
          <c:order val="3"/>
          <c:tx>
            <c:strRef>
              <c:f>KPI_Kurven_OOH!$A$9</c:f>
              <c:strCache>
                <c:ptCount val="1"/>
                <c:pt idx="0">
                  <c:v>reflection</c:v>
                </c:pt>
              </c:strCache>
            </c:strRef>
          </c:tx>
          <c:spPr>
            <a:ln w="28575" cap="rnd">
              <a:solidFill>
                <a:srgbClr val="FF32AF"/>
              </a:solidFill>
              <a:round/>
            </a:ln>
            <a:effectLst/>
          </c:spPr>
          <c:marker>
            <c:symbol val="none"/>
          </c:marker>
          <c:val>
            <c:numRef>
              <c:f>KPI_Kurven_OOH!$B$9:$D$9</c:f>
              <c:numCache>
                <c:formatCode>General</c:formatCode>
                <c:ptCount val="3"/>
                <c:pt idx="0">
                  <c:v>0</c:v>
                </c:pt>
                <c:pt idx="1">
                  <c:v>0.94022376247603079</c:v>
                </c:pt>
                <c:pt idx="2">
                  <c:v>0.83236698041364476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4E6F-488F-975C-A629F3F87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1480088"/>
        <c:axId val="1021476480"/>
      </c:lineChart>
      <c:catAx>
        <c:axId val="1021480088"/>
        <c:scaling>
          <c:orientation val="minMax"/>
        </c:scaling>
        <c:delete val="1"/>
        <c:axPos val="b"/>
        <c:majorTickMark val="out"/>
        <c:minorTickMark val="none"/>
        <c:tickLblPos val="nextTo"/>
        <c:crossAx val="1021476480"/>
        <c:crosses val="autoZero"/>
        <c:auto val="1"/>
        <c:lblAlgn val="ctr"/>
        <c:lblOffset val="100"/>
        <c:noMultiLvlLbl val="0"/>
      </c:catAx>
      <c:valAx>
        <c:axId val="1021476480"/>
        <c:scaling>
          <c:orientation val="minMax"/>
          <c:max val="1.5"/>
          <c:min val="-1.5"/>
        </c:scaling>
        <c:delete val="1"/>
        <c:axPos val="l"/>
        <c:numFmt formatCode="General" sourceLinked="1"/>
        <c:majorTickMark val="out"/>
        <c:minorTickMark val="none"/>
        <c:tickLblPos val="nextTo"/>
        <c:crossAx val="1021480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KPI_Kurven_OOH!$A$4</c:f>
              <c:strCache>
                <c:ptCount val="1"/>
                <c:pt idx="0">
                  <c:v>liking</c:v>
                </c:pt>
              </c:strCache>
            </c:strRef>
          </c:tx>
          <c:spPr>
            <a:ln w="28575" cap="rnd">
              <a:solidFill>
                <a:srgbClr val="14C8FA"/>
              </a:solidFill>
              <a:round/>
            </a:ln>
            <a:effectLst/>
          </c:spPr>
          <c:marker>
            <c:symbol val="none"/>
          </c:marker>
          <c:val>
            <c:numRef>
              <c:f>KPI_Kurven_OOH!$AP$4:$AR$4</c:f>
              <c:numCache>
                <c:formatCode>General</c:formatCode>
                <c:ptCount val="3"/>
                <c:pt idx="0">
                  <c:v>0</c:v>
                </c:pt>
                <c:pt idx="1">
                  <c:v>8.4906982609455284E-2</c:v>
                </c:pt>
                <c:pt idx="2">
                  <c:v>-0.3500638612634252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0A07-43DC-9F5E-DD4D7A9F462E}"/>
            </c:ext>
          </c:extLst>
        </c:ser>
        <c:ser>
          <c:idx val="3"/>
          <c:order val="1"/>
          <c:tx>
            <c:strRef>
              <c:f>KPI_Kurven_OOH!$A$7</c:f>
              <c:strCache>
                <c:ptCount val="1"/>
                <c:pt idx="0">
                  <c:v>relevance</c:v>
                </c:pt>
              </c:strCache>
            </c:strRef>
          </c:tx>
          <c:spPr>
            <a:ln w="28575" cap="rnd">
              <a:solidFill>
                <a:srgbClr val="FF7D00"/>
              </a:solidFill>
              <a:round/>
            </a:ln>
            <a:effectLst/>
          </c:spPr>
          <c:marker>
            <c:symbol val="none"/>
          </c:marker>
          <c:val>
            <c:numRef>
              <c:f>KPI_Kurven_OOH!$AP$7:$AR$7</c:f>
              <c:numCache>
                <c:formatCode>General</c:formatCode>
                <c:ptCount val="3"/>
                <c:pt idx="0">
                  <c:v>0</c:v>
                </c:pt>
                <c:pt idx="1">
                  <c:v>0.48793727101349332</c:v>
                </c:pt>
                <c:pt idx="2">
                  <c:v>6.6393779356507171E-2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0A07-43DC-9F5E-DD4D7A9F462E}"/>
            </c:ext>
          </c:extLst>
        </c:ser>
        <c:ser>
          <c:idx val="4"/>
          <c:order val="2"/>
          <c:tx>
            <c:strRef>
              <c:f>KPI_Kurven_OOH!$A$8</c:f>
              <c:strCache>
                <c:ptCount val="1"/>
                <c:pt idx="0">
                  <c:v>attraction</c:v>
                </c:pt>
              </c:strCache>
            </c:strRef>
          </c:tx>
          <c:spPr>
            <a:ln w="28575" cap="rnd">
              <a:solidFill>
                <a:srgbClr val="0AAF50"/>
              </a:solidFill>
              <a:round/>
            </a:ln>
            <a:effectLst/>
          </c:spPr>
          <c:marker>
            <c:symbol val="none"/>
          </c:marker>
          <c:val>
            <c:numRef>
              <c:f>KPI_Kurven_OOH!$AP$8:$AR$8</c:f>
              <c:numCache>
                <c:formatCode>General</c:formatCode>
                <c:ptCount val="3"/>
                <c:pt idx="0">
                  <c:v>0</c:v>
                </c:pt>
                <c:pt idx="1">
                  <c:v>0.60539219461109717</c:v>
                </c:pt>
                <c:pt idx="2">
                  <c:v>0.29670177565949851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0A07-43DC-9F5E-DD4D7A9F462E}"/>
            </c:ext>
          </c:extLst>
        </c:ser>
        <c:ser>
          <c:idx val="5"/>
          <c:order val="3"/>
          <c:tx>
            <c:strRef>
              <c:f>KPI_Kurven_OOH!$A$9</c:f>
              <c:strCache>
                <c:ptCount val="1"/>
                <c:pt idx="0">
                  <c:v>reflection</c:v>
                </c:pt>
              </c:strCache>
            </c:strRef>
          </c:tx>
          <c:spPr>
            <a:ln w="28575" cap="rnd">
              <a:solidFill>
                <a:srgbClr val="FF32AF"/>
              </a:solidFill>
              <a:round/>
            </a:ln>
            <a:effectLst/>
          </c:spPr>
          <c:marker>
            <c:symbol val="none"/>
          </c:marker>
          <c:val>
            <c:numRef>
              <c:f>KPI_Kurven_OOH!$AP$9:$AR$9</c:f>
              <c:numCache>
                <c:formatCode>General</c:formatCode>
                <c:ptCount val="3"/>
                <c:pt idx="0">
                  <c:v>0</c:v>
                </c:pt>
                <c:pt idx="1">
                  <c:v>1.281111407303106</c:v>
                </c:pt>
                <c:pt idx="2">
                  <c:v>1.400937120805972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0A07-43DC-9F5E-DD4D7A9F46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1480088"/>
        <c:axId val="1021476480"/>
      </c:lineChart>
      <c:catAx>
        <c:axId val="1021480088"/>
        <c:scaling>
          <c:orientation val="minMax"/>
        </c:scaling>
        <c:delete val="1"/>
        <c:axPos val="b"/>
        <c:majorTickMark val="out"/>
        <c:minorTickMark val="none"/>
        <c:tickLblPos val="nextTo"/>
        <c:crossAx val="1021476480"/>
        <c:crosses val="autoZero"/>
        <c:auto val="1"/>
        <c:lblAlgn val="ctr"/>
        <c:lblOffset val="100"/>
        <c:noMultiLvlLbl val="0"/>
      </c:catAx>
      <c:valAx>
        <c:axId val="1021476480"/>
        <c:scaling>
          <c:orientation val="minMax"/>
          <c:max val="1.5"/>
          <c:min val="-1.5"/>
        </c:scaling>
        <c:delete val="1"/>
        <c:axPos val="l"/>
        <c:numFmt formatCode="General" sourceLinked="1"/>
        <c:majorTickMark val="out"/>
        <c:minorTickMark val="none"/>
        <c:tickLblPos val="nextTo"/>
        <c:crossAx val="1021480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KPI_Kurven!$A$4</c:f>
              <c:strCache>
                <c:ptCount val="1"/>
                <c:pt idx="0">
                  <c:v>liking</c:v>
                </c:pt>
              </c:strCache>
            </c:strRef>
          </c:tx>
          <c:spPr>
            <a:ln w="28575" cap="rnd">
              <a:solidFill>
                <a:srgbClr val="14C8FA"/>
              </a:solidFill>
              <a:round/>
            </a:ln>
            <a:effectLst/>
          </c:spPr>
          <c:marker>
            <c:symbol val="none"/>
          </c:marker>
          <c:val>
            <c:numRef>
              <c:f>KPI_Kurven!$H$4:$J$4</c:f>
              <c:numCache>
                <c:formatCode>General</c:formatCode>
                <c:ptCount val="3"/>
                <c:pt idx="0">
                  <c:v>0</c:v>
                </c:pt>
                <c:pt idx="1">
                  <c:v>-2.5538950048688829E-2</c:v>
                </c:pt>
                <c:pt idx="2">
                  <c:v>6.0601157913699091E-2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B8F-4881-BA1A-565B14AF97DD}"/>
            </c:ext>
          </c:extLst>
        </c:ser>
        <c:ser>
          <c:idx val="3"/>
          <c:order val="1"/>
          <c:tx>
            <c:strRef>
              <c:f>KPI_Kurven!$A$7</c:f>
              <c:strCache>
                <c:ptCount val="1"/>
                <c:pt idx="0">
                  <c:v>relevance</c:v>
                </c:pt>
              </c:strCache>
            </c:strRef>
          </c:tx>
          <c:spPr>
            <a:ln w="28575" cap="rnd">
              <a:solidFill>
                <a:srgbClr val="FF7D00"/>
              </a:solidFill>
              <a:round/>
            </a:ln>
            <a:effectLst/>
          </c:spPr>
          <c:marker>
            <c:symbol val="none"/>
          </c:marker>
          <c:val>
            <c:numRef>
              <c:f>KPI_Kurven!$H$7:$J$7</c:f>
              <c:numCache>
                <c:formatCode>General</c:formatCode>
                <c:ptCount val="3"/>
                <c:pt idx="0">
                  <c:v>0</c:v>
                </c:pt>
                <c:pt idx="1">
                  <c:v>0.51004570878772471</c:v>
                </c:pt>
                <c:pt idx="2">
                  <c:v>0.3864616934282189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4B8F-4881-BA1A-565B14AF97DD}"/>
            </c:ext>
          </c:extLst>
        </c:ser>
        <c:ser>
          <c:idx val="4"/>
          <c:order val="2"/>
          <c:tx>
            <c:strRef>
              <c:f>KPI_Kurven!$A$8</c:f>
              <c:strCache>
                <c:ptCount val="1"/>
                <c:pt idx="0">
                  <c:v>attraction</c:v>
                </c:pt>
              </c:strCache>
            </c:strRef>
          </c:tx>
          <c:spPr>
            <a:ln w="28575" cap="rnd">
              <a:solidFill>
                <a:srgbClr val="0AAF50"/>
              </a:solidFill>
              <a:round/>
            </a:ln>
            <a:effectLst/>
          </c:spPr>
          <c:marker>
            <c:symbol val="none"/>
          </c:marker>
          <c:val>
            <c:numRef>
              <c:f>KPI_Kurven!$H$8:$J$8</c:f>
              <c:numCache>
                <c:formatCode>General</c:formatCode>
                <c:ptCount val="3"/>
                <c:pt idx="0">
                  <c:v>0</c:v>
                </c:pt>
                <c:pt idx="1">
                  <c:v>0.52118166353101891</c:v>
                </c:pt>
                <c:pt idx="2">
                  <c:v>0.31564875383170943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4B8F-4881-BA1A-565B14AF97DD}"/>
            </c:ext>
          </c:extLst>
        </c:ser>
        <c:ser>
          <c:idx val="5"/>
          <c:order val="3"/>
          <c:tx>
            <c:strRef>
              <c:f>KPI_Kurven!$A$9</c:f>
              <c:strCache>
                <c:ptCount val="1"/>
                <c:pt idx="0">
                  <c:v>reflection</c:v>
                </c:pt>
              </c:strCache>
            </c:strRef>
          </c:tx>
          <c:spPr>
            <a:ln w="28575" cap="rnd">
              <a:solidFill>
                <a:srgbClr val="FF32AF"/>
              </a:solidFill>
              <a:round/>
            </a:ln>
            <a:effectLst/>
          </c:spPr>
          <c:marker>
            <c:symbol val="none"/>
          </c:marker>
          <c:val>
            <c:numRef>
              <c:f>KPI_Kurven!$H$9:$J$9</c:f>
              <c:numCache>
                <c:formatCode>General</c:formatCode>
                <c:ptCount val="3"/>
                <c:pt idx="0">
                  <c:v>0</c:v>
                </c:pt>
                <c:pt idx="1">
                  <c:v>0.70829685064802095</c:v>
                </c:pt>
                <c:pt idx="2">
                  <c:v>0.89192901839465566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4B8F-4881-BA1A-565B14AF97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1480088"/>
        <c:axId val="1021476480"/>
      </c:lineChart>
      <c:catAx>
        <c:axId val="1021480088"/>
        <c:scaling>
          <c:orientation val="minMax"/>
        </c:scaling>
        <c:delete val="1"/>
        <c:axPos val="b"/>
        <c:majorTickMark val="out"/>
        <c:minorTickMark val="none"/>
        <c:tickLblPos val="nextTo"/>
        <c:crossAx val="1021476480"/>
        <c:crosses val="autoZero"/>
        <c:auto val="1"/>
        <c:lblAlgn val="ctr"/>
        <c:lblOffset val="100"/>
        <c:noMultiLvlLbl val="0"/>
      </c:catAx>
      <c:valAx>
        <c:axId val="1021476480"/>
        <c:scaling>
          <c:orientation val="minMax"/>
          <c:max val="1.5"/>
          <c:min val="-1.5"/>
        </c:scaling>
        <c:delete val="1"/>
        <c:axPos val="l"/>
        <c:numFmt formatCode="General" sourceLinked="1"/>
        <c:majorTickMark val="out"/>
        <c:minorTickMark val="none"/>
        <c:tickLblPos val="nextTo"/>
        <c:crossAx val="1021480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8BDB0FB-18E6-42C9-A802-7F680997BE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B573E3C-07A5-4847-88C5-0FA94DC892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9EAA7-0DFB-4278-97B6-0EE46FD015DC}" type="datetimeFigureOut">
              <a:rPr lang="de-DE" smtClean="0"/>
              <a:t>28.09.2022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2B435B9-ED73-4CE1-95C8-5E8D7E9284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DECC77-70FF-4087-BBD6-8B9C9CD75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64304-53AC-40E5-86F3-57D2BDC29E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25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AE378-59AB-4353-A538-51C70D266F07}" type="datetimeFigureOut">
              <a:rPr lang="de-DE" smtClean="0"/>
              <a:t>28.09.2022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C4656-DB9A-44C5-AC08-F2F3AC4DEC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57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656-DB9A-44C5-AC08-F2F3AC4DECC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539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656-DB9A-44C5-AC08-F2F3AC4DECC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491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656-DB9A-44C5-AC08-F2F3AC4DECC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395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656-DB9A-44C5-AC08-F2F3AC4DECC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606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656-DB9A-44C5-AC08-F2F3AC4DECC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469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656-DB9A-44C5-AC08-F2F3AC4DECC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5332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656-DB9A-44C5-AC08-F2F3AC4DECC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733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C4656-DB9A-44C5-AC08-F2F3AC4DECC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76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9E93C01-BCDF-4584-AB7A-72EDE0386E1B}"/>
              </a:ext>
            </a:extLst>
          </p:cNvPr>
          <p:cNvSpPr/>
          <p:nvPr userDrawn="1"/>
        </p:nvSpPr>
        <p:spPr>
          <a:xfrm>
            <a:off x="0" y="0"/>
            <a:ext cx="1122556" cy="1553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BB0C0E5-F7B2-4D7A-937E-329955662440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92088" y="188913"/>
            <a:ext cx="11807826" cy="6480175"/>
          </a:xfrm>
        </p:spPr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0F80F66-337A-4E79-A41F-8133FF886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3793626"/>
            <a:ext cx="5199233" cy="234267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27063" indent="-269875">
              <a:buClr>
                <a:schemeClr val="accent1"/>
              </a:buClr>
              <a:buFont typeface="Calibri" panose="020F0502020204030204" pitchFamily="34" charset="0"/>
              <a:buChar char="»"/>
              <a:defRPr sz="2400" b="0">
                <a:latin typeface="Bahnschrift SemiBold SemiConden" panose="020B0502040204020203" pitchFamily="34" charset="0"/>
              </a:defRPr>
            </a:lvl1pPr>
            <a:lvl2pPr marL="268288" indent="0">
              <a:defRPr/>
            </a:lvl2pPr>
            <a:lvl3pPr marL="268288" indent="0">
              <a:defRPr/>
            </a:lvl3pPr>
            <a:lvl4pPr marL="268288" indent="0">
              <a:defRPr/>
            </a:lvl4pPr>
            <a:lvl5pPr marL="268288" indent="0">
              <a:defRPr/>
            </a:lvl5pPr>
          </a:lstStyle>
          <a:p>
            <a:pPr lvl="0"/>
            <a:r>
              <a:rPr lang="de-DE" dirty="0"/>
              <a:t>Toller Titel</a:t>
            </a:r>
          </a:p>
        </p:txBody>
      </p:sp>
    </p:spTree>
    <p:extLst>
      <p:ext uri="{BB962C8B-B14F-4D97-AF65-F5344CB8AC3E}">
        <p14:creationId xmlns:p14="http://schemas.microsoft.com/office/powerpoint/2010/main" val="18425410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B64649-29F4-44D7-B16F-DC3C6626F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B3331-C1A3-4BE1-9025-EEBD3CF75FFD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B44BD2-B6B2-4281-8A70-AAC74FE9E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4C1D493-31E0-4CCC-8F73-A04F92E52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63A162-EF6F-439D-B8F8-A357406290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1003594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al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6373086-A555-45A5-978C-98D29751B7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268413"/>
            <a:ext cx="12192000" cy="540067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698C48-D26E-407D-9633-A666D5D1033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FE2A92B8-7458-46F2-B29D-B152813393EB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594AE5-0E2A-46D6-AA40-226803634F9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BF18932-9AAA-4CB6-B0DD-6947D524EF8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C8A19F-AE27-4941-935D-C3791A8A75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1954889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el + wen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F9445D-1C15-4D57-8F41-B9081D421B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49017" y="1268413"/>
            <a:ext cx="4408022" cy="5221287"/>
          </a:xfrm>
        </p:spPr>
        <p:txBody>
          <a:bodyPr/>
          <a:lstStyle>
            <a:lvl1pPr>
              <a:defRPr/>
            </a:lvl1pPr>
            <a:lvl3pPr>
              <a:defRPr sz="1600"/>
            </a:lvl3pPr>
          </a:lstStyle>
          <a:p>
            <a:pPr lvl="0"/>
            <a:r>
              <a:rPr lang="de-DE" dirty="0"/>
              <a:t>Starke Insights in verschiedenen Formatierungen</a:t>
            </a:r>
          </a:p>
          <a:p>
            <a:pPr lvl="2"/>
            <a:r>
              <a:rPr lang="de-DE" sz="1800" dirty="0" err="1"/>
              <a:t>Xx</a:t>
            </a:r>
            <a:endParaRPr lang="de-DE" sz="1800" dirty="0"/>
          </a:p>
          <a:p>
            <a:pPr lvl="2"/>
            <a:endParaRPr lang="de-DE" sz="1800" dirty="0"/>
          </a:p>
          <a:p>
            <a:pPr lvl="0"/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9DACB84-3AFF-4DE7-A52D-9786849D87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88" y="1268412"/>
            <a:ext cx="7078661" cy="5400676"/>
          </a:xfrm>
        </p:spPr>
        <p:txBody>
          <a:bodyPr/>
          <a:lstStyle/>
          <a:p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6BEAF42-396F-483B-8155-9EF53D5E5E0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48979F2-9170-4139-A15D-FABD7F5A13D9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9D823FC-C0BD-4616-A990-467BEDB8F72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CE43668-B5E0-424E-9B67-D87F9FD075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8F1175-6D30-42C6-87F5-49A55C64A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313215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el + 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3F4EC39C-5EE2-474F-B2C8-70B0BC2004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1" y="1268413"/>
            <a:ext cx="7285038" cy="52212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Starke Insights in verschiedenen Formatierungen</a:t>
            </a:r>
          </a:p>
          <a:p>
            <a:pPr marL="179388" marR="0" lvl="2" indent="-1793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»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2E2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xx</a:t>
            </a:r>
          </a:p>
          <a:p>
            <a:pPr lvl="0"/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15A68D50-1C7F-4D3B-B1D8-3675CD0F43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92088" y="1268412"/>
            <a:ext cx="4200451" cy="540067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A7558E4-F08C-48C3-8291-BCD6A427B73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4169386-7D0D-4C86-B62D-BF3C0AE3C154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C93511-DE0A-4128-8DB3-4180D4A57BE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436E385-5638-49EC-ADAA-6B82F33622A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A70EE2-FA60-40D0-84E6-23046A4D7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3640554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5EF5791-C1AA-404D-A163-07ED998A7D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2" y="1268413"/>
            <a:ext cx="4079875" cy="5221287"/>
          </a:xfrm>
        </p:spPr>
        <p:txBody>
          <a:bodyPr/>
          <a:lstStyle>
            <a:lvl1pPr>
              <a:defRPr/>
            </a:lvl1pPr>
            <a:lvl3pPr>
              <a:defRPr sz="1600"/>
            </a:lvl3pPr>
          </a:lstStyle>
          <a:p>
            <a:pPr lvl="0"/>
            <a:r>
              <a:rPr lang="de-DE" dirty="0"/>
              <a:t>Starke Insights in verschiedenen Formatierungen</a:t>
            </a:r>
          </a:p>
          <a:p>
            <a:pPr lvl="2"/>
            <a:r>
              <a:rPr lang="de-DE" sz="1800" dirty="0"/>
              <a:t>xx</a:t>
            </a:r>
          </a:p>
          <a:p>
            <a:pPr lvl="0"/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6C5688C-E1F5-4676-AB95-523A7168FB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58112" y="1263566"/>
            <a:ext cx="4114800" cy="52212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Starke Insights in verschiedenen Formatierungen</a:t>
            </a:r>
          </a:p>
          <a:p>
            <a:pPr marL="179388" marR="0" lvl="2" indent="-1793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»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2E2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xx</a:t>
            </a:r>
          </a:p>
          <a:p>
            <a:pPr lvl="0"/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19A80879-B486-487A-A863-ED5D0EB7DE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60900" y="1263650"/>
            <a:ext cx="2851150" cy="5221288"/>
          </a:xfrm>
        </p:spPr>
        <p:txBody>
          <a:bodyPr/>
          <a:lstStyle/>
          <a:p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CA452EA-7027-4D2B-93F0-682D59F9469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0970835-482B-4A3F-979B-34CEB85495BB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5518EDE-22BC-4190-B50C-660599984B5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348D5A-DF9C-4557-85C1-4BC1670829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681FBB0-3C6C-4DF0-B097-15B31AEA4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376841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pirativ + wen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FB169A64-F53E-4C9C-A829-8C8D02ABDE6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92089" y="4319126"/>
            <a:ext cx="2258574" cy="2349961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761E05D1-79BF-4F7C-B6ED-A65FE05C5282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450664" y="4319127"/>
            <a:ext cx="2795700" cy="2349961"/>
          </a:xfrm>
        </p:spPr>
        <p:txBody>
          <a:bodyPr/>
          <a:lstStyle/>
          <a:p>
            <a:endParaRPr lang="de-DE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810856EF-DEBC-42D0-B441-D9A433ABBCFF}"/>
              </a:ext>
            </a:extLst>
          </p:cNvPr>
          <p:cNvSpPr/>
          <p:nvPr userDrawn="1"/>
        </p:nvSpPr>
        <p:spPr>
          <a:xfrm>
            <a:off x="5246364" y="4319127"/>
            <a:ext cx="2031668" cy="2349960"/>
          </a:xfrm>
          <a:custGeom>
            <a:avLst/>
            <a:gdLst/>
            <a:ahLst/>
            <a:cxnLst/>
            <a:rect l="l" t="t" r="r" b="b"/>
            <a:pathLst>
              <a:path w="2206974" h="2528889">
                <a:moveTo>
                  <a:pt x="473585" y="107178"/>
                </a:moveTo>
                <a:cubicBezTo>
                  <a:pt x="426474" y="148316"/>
                  <a:pt x="391473" y="188211"/>
                  <a:pt x="368582" y="226861"/>
                </a:cubicBezTo>
                <a:cubicBezTo>
                  <a:pt x="345690" y="265512"/>
                  <a:pt x="334244" y="306899"/>
                  <a:pt x="334244" y="351024"/>
                </a:cubicBezTo>
                <a:cubicBezTo>
                  <a:pt x="334244" y="373252"/>
                  <a:pt x="340299" y="392162"/>
                  <a:pt x="352408" y="407755"/>
                </a:cubicBezTo>
                <a:cubicBezTo>
                  <a:pt x="364518" y="423348"/>
                  <a:pt x="380194" y="431144"/>
                  <a:pt x="399436" y="431144"/>
                </a:cubicBezTo>
                <a:cubicBezTo>
                  <a:pt x="422991" y="431144"/>
                  <a:pt x="440740" y="423928"/>
                  <a:pt x="452684" y="409497"/>
                </a:cubicBezTo>
                <a:cubicBezTo>
                  <a:pt x="464627" y="395065"/>
                  <a:pt x="470599" y="378228"/>
                  <a:pt x="470599" y="358986"/>
                </a:cubicBezTo>
                <a:cubicBezTo>
                  <a:pt x="470599" y="328464"/>
                  <a:pt x="456333" y="307563"/>
                  <a:pt x="427801" y="296283"/>
                </a:cubicBezTo>
                <a:cubicBezTo>
                  <a:pt x="427801" y="248509"/>
                  <a:pt x="453015" y="196422"/>
                  <a:pt x="503443" y="140022"/>
                </a:cubicBezTo>
                <a:close/>
                <a:moveTo>
                  <a:pt x="224763" y="107178"/>
                </a:moveTo>
                <a:cubicBezTo>
                  <a:pt x="177652" y="148316"/>
                  <a:pt x="142651" y="188211"/>
                  <a:pt x="119760" y="226861"/>
                </a:cubicBezTo>
                <a:cubicBezTo>
                  <a:pt x="96868" y="265512"/>
                  <a:pt x="85422" y="306899"/>
                  <a:pt x="85422" y="351024"/>
                </a:cubicBezTo>
                <a:cubicBezTo>
                  <a:pt x="85422" y="373252"/>
                  <a:pt x="91477" y="392162"/>
                  <a:pt x="103586" y="407755"/>
                </a:cubicBezTo>
                <a:cubicBezTo>
                  <a:pt x="115696" y="423348"/>
                  <a:pt x="131372" y="431144"/>
                  <a:pt x="150614" y="431144"/>
                </a:cubicBezTo>
                <a:cubicBezTo>
                  <a:pt x="174169" y="431144"/>
                  <a:pt x="191918" y="423928"/>
                  <a:pt x="203862" y="409497"/>
                </a:cubicBezTo>
                <a:cubicBezTo>
                  <a:pt x="215805" y="395065"/>
                  <a:pt x="221777" y="378228"/>
                  <a:pt x="221777" y="358986"/>
                </a:cubicBezTo>
                <a:cubicBezTo>
                  <a:pt x="221777" y="328464"/>
                  <a:pt x="207511" y="307563"/>
                  <a:pt x="178979" y="296283"/>
                </a:cubicBezTo>
                <a:cubicBezTo>
                  <a:pt x="178979" y="248509"/>
                  <a:pt x="204193" y="196422"/>
                  <a:pt x="254621" y="140022"/>
                </a:cubicBezTo>
                <a:close/>
                <a:moveTo>
                  <a:pt x="0" y="0"/>
                </a:moveTo>
                <a:lnTo>
                  <a:pt x="2206974" y="0"/>
                </a:lnTo>
                <a:lnTo>
                  <a:pt x="2206974" y="2528889"/>
                </a:lnTo>
                <a:lnTo>
                  <a:pt x="0" y="25288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DAADAEBC-3EB5-42DA-ADB4-3A24A2897C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0527" y="4890260"/>
            <a:ext cx="1808471" cy="1397658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algn="ctr">
              <a:defRPr lang="de-DE" sz="1200" i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de-DE" dirty="0" err="1"/>
              <a:t>We</a:t>
            </a:r>
            <a:r>
              <a:rPr lang="de-DE" dirty="0"/>
              <a:t> &lt;3 Zitate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8E2413B1-E20D-4B4B-8407-165BD91954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49017" y="1268413"/>
            <a:ext cx="4408022" cy="52212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Starke Insights in verschiedenen Formatierungen</a:t>
            </a:r>
          </a:p>
          <a:p>
            <a:pPr marL="179388" marR="0" lvl="2" indent="-1793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»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2E2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xx</a:t>
            </a:r>
          </a:p>
          <a:p>
            <a:pPr lvl="0"/>
            <a:endParaRPr lang="de-DE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45AC114-047A-4423-9D92-7A0E388764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2088" y="1268413"/>
            <a:ext cx="7085943" cy="305117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714277B-BCE2-4E93-9B04-E3E8BA1845F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8180A7C-F965-465B-8407-B14EAD444739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DAD1C71D-2DE9-45FB-92D0-2789173E3DB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F81FDF7-7670-45ED-BBF5-B6FB0EC040A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9F4F31-CF8B-4CD7-9091-F4CAB56CC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1529534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pirativ + 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C763F6C7-C73E-4E6A-9B9C-7010CC6E900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92088" y="4127500"/>
            <a:ext cx="2024253" cy="2541587"/>
          </a:xfrm>
        </p:spPr>
        <p:txBody>
          <a:bodyPr/>
          <a:lstStyle/>
          <a:p>
            <a:endParaRPr lang="de-DE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DB56B95C-1238-4F1D-9C28-2D49BDB698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1" y="1268413"/>
            <a:ext cx="7285038" cy="52212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Starke Insights in verschiedenen Formatierungen</a:t>
            </a:r>
          </a:p>
          <a:p>
            <a:pPr marL="179388" marR="0" lvl="2" indent="-1793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»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2E2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xx</a:t>
            </a:r>
          </a:p>
          <a:p>
            <a:pPr lvl="0"/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FEFAA5A-2FFC-4ACD-809F-D39DB36AD2F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92088" y="1268413"/>
            <a:ext cx="4189413" cy="2859087"/>
          </a:xfrm>
        </p:spPr>
        <p:txBody>
          <a:bodyPr/>
          <a:lstStyle/>
          <a:p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8E4F049-8BDA-4EF7-BB07-9647EAB741D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E58698AC-A476-41F7-99C9-4D9C3F423A23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1DB21CB-3F39-4824-A216-DF0ED98CEC3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35194268-9B95-4797-9D7D-0D6138EA8D2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2FD1553-43D8-4511-8871-696800DF35B4}"/>
              </a:ext>
            </a:extLst>
          </p:cNvPr>
          <p:cNvSpPr/>
          <p:nvPr userDrawn="1"/>
        </p:nvSpPr>
        <p:spPr>
          <a:xfrm>
            <a:off x="2216341" y="4127500"/>
            <a:ext cx="2165160" cy="2541587"/>
          </a:xfrm>
          <a:custGeom>
            <a:avLst/>
            <a:gdLst/>
            <a:ahLst/>
            <a:cxnLst/>
            <a:rect l="l" t="t" r="r" b="b"/>
            <a:pathLst>
              <a:path w="2206974" h="2528889">
                <a:moveTo>
                  <a:pt x="473585" y="107178"/>
                </a:moveTo>
                <a:cubicBezTo>
                  <a:pt x="426474" y="148316"/>
                  <a:pt x="391473" y="188211"/>
                  <a:pt x="368582" y="226861"/>
                </a:cubicBezTo>
                <a:cubicBezTo>
                  <a:pt x="345690" y="265512"/>
                  <a:pt x="334244" y="306899"/>
                  <a:pt x="334244" y="351024"/>
                </a:cubicBezTo>
                <a:cubicBezTo>
                  <a:pt x="334244" y="373252"/>
                  <a:pt x="340299" y="392162"/>
                  <a:pt x="352408" y="407755"/>
                </a:cubicBezTo>
                <a:cubicBezTo>
                  <a:pt x="364518" y="423348"/>
                  <a:pt x="380194" y="431144"/>
                  <a:pt x="399436" y="431144"/>
                </a:cubicBezTo>
                <a:cubicBezTo>
                  <a:pt x="422991" y="431144"/>
                  <a:pt x="440740" y="423928"/>
                  <a:pt x="452684" y="409497"/>
                </a:cubicBezTo>
                <a:cubicBezTo>
                  <a:pt x="464627" y="395065"/>
                  <a:pt x="470599" y="378228"/>
                  <a:pt x="470599" y="358986"/>
                </a:cubicBezTo>
                <a:cubicBezTo>
                  <a:pt x="470599" y="328464"/>
                  <a:pt x="456333" y="307563"/>
                  <a:pt x="427801" y="296283"/>
                </a:cubicBezTo>
                <a:cubicBezTo>
                  <a:pt x="427801" y="248509"/>
                  <a:pt x="453015" y="196422"/>
                  <a:pt x="503443" y="140022"/>
                </a:cubicBezTo>
                <a:close/>
                <a:moveTo>
                  <a:pt x="224763" y="107178"/>
                </a:moveTo>
                <a:cubicBezTo>
                  <a:pt x="177652" y="148316"/>
                  <a:pt x="142651" y="188211"/>
                  <a:pt x="119760" y="226861"/>
                </a:cubicBezTo>
                <a:cubicBezTo>
                  <a:pt x="96868" y="265512"/>
                  <a:pt x="85422" y="306899"/>
                  <a:pt x="85422" y="351024"/>
                </a:cubicBezTo>
                <a:cubicBezTo>
                  <a:pt x="85422" y="373252"/>
                  <a:pt x="91477" y="392162"/>
                  <a:pt x="103586" y="407755"/>
                </a:cubicBezTo>
                <a:cubicBezTo>
                  <a:pt x="115696" y="423348"/>
                  <a:pt x="131372" y="431144"/>
                  <a:pt x="150614" y="431144"/>
                </a:cubicBezTo>
                <a:cubicBezTo>
                  <a:pt x="174169" y="431144"/>
                  <a:pt x="191918" y="423928"/>
                  <a:pt x="203862" y="409497"/>
                </a:cubicBezTo>
                <a:cubicBezTo>
                  <a:pt x="215805" y="395065"/>
                  <a:pt x="221777" y="378228"/>
                  <a:pt x="221777" y="358986"/>
                </a:cubicBezTo>
                <a:cubicBezTo>
                  <a:pt x="221777" y="328464"/>
                  <a:pt x="207511" y="307563"/>
                  <a:pt x="178979" y="296283"/>
                </a:cubicBezTo>
                <a:cubicBezTo>
                  <a:pt x="178979" y="248509"/>
                  <a:pt x="204193" y="196422"/>
                  <a:pt x="254621" y="140022"/>
                </a:cubicBezTo>
                <a:close/>
                <a:moveTo>
                  <a:pt x="0" y="0"/>
                </a:moveTo>
                <a:lnTo>
                  <a:pt x="2206974" y="0"/>
                </a:lnTo>
                <a:lnTo>
                  <a:pt x="2206974" y="2528889"/>
                </a:lnTo>
                <a:lnTo>
                  <a:pt x="0" y="25288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77EDA4C8-2746-4758-96BB-79912EF10C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20504" y="4890260"/>
            <a:ext cx="1808471" cy="1397658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algn="ctr">
              <a:defRPr lang="de-DE" sz="1200" i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de-DE" dirty="0" err="1"/>
              <a:t>We</a:t>
            </a:r>
            <a:r>
              <a:rPr lang="de-DE" dirty="0"/>
              <a:t> &lt;3 Zitate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499E90-5620-4E96-9247-E2FBB9CC9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3546984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im Fok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FBC172C-AD24-4B06-899A-B745D3725247}"/>
              </a:ext>
            </a:extLst>
          </p:cNvPr>
          <p:cNvSpPr/>
          <p:nvPr userDrawn="1"/>
        </p:nvSpPr>
        <p:spPr>
          <a:xfrm>
            <a:off x="0" y="0"/>
            <a:ext cx="1179320" cy="125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3F0A0964-4899-49AE-B9C6-DDA9E9A2C6A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92089" y="0"/>
            <a:ext cx="4200450" cy="66690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7625CAF-0B5A-4A2D-A2EA-DC774C431E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2325" y="1268413"/>
            <a:ext cx="7224714" cy="52212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Starke Insights in verschiedenen Formatierungen</a:t>
            </a:r>
          </a:p>
          <a:p>
            <a:pPr marL="179388" marR="0" lvl="2" indent="-1793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»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2E2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xx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D3FC863-11AA-4419-AE16-7A7CA3382DD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0280B64-9612-4C00-8436-6986D3D5DADE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BDE9009-173E-4CD5-A741-374C94C4C9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48277F4A-2A9A-464B-9A58-EF014B74A2E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D85CFDB-8D15-49F6-9827-4C987F6A7C6C}"/>
              </a:ext>
            </a:extLst>
          </p:cNvPr>
          <p:cNvSpPr txBox="1"/>
          <p:nvPr userDrawn="1"/>
        </p:nvSpPr>
        <p:spPr>
          <a:xfrm>
            <a:off x="4632273" y="246527"/>
            <a:ext cx="143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000" b="0" dirty="0">
                <a:solidFill>
                  <a:schemeClr val="accent1"/>
                </a:solidFill>
              </a:rPr>
              <a:t>»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8FD2F8D-321B-45FE-B919-1A23D3A598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2927" y="373147"/>
            <a:ext cx="6954112" cy="704390"/>
          </a:xfrm>
        </p:spPr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3427827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m Fok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FBC172C-AD24-4B06-899A-B745D3725247}"/>
              </a:ext>
            </a:extLst>
          </p:cNvPr>
          <p:cNvSpPr/>
          <p:nvPr userDrawn="1"/>
        </p:nvSpPr>
        <p:spPr>
          <a:xfrm>
            <a:off x="0" y="0"/>
            <a:ext cx="1179320" cy="125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3F0A0964-4899-49AE-B9C6-DDA9E9A2C6A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92089" y="0"/>
            <a:ext cx="4200450" cy="334676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386D7E1-472A-45C8-A10C-8A325921AE8C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92089" y="3346768"/>
            <a:ext cx="4200450" cy="332232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5897E110-2ED5-44FF-9AD7-CBE443AEE6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2325" y="1268413"/>
            <a:ext cx="7223468" cy="52212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Starke Insights in verschiedenen Formatierungen</a:t>
            </a:r>
          </a:p>
          <a:p>
            <a:pPr marL="179388" marR="0" lvl="2" indent="-1793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»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2E2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xx</a:t>
            </a:r>
          </a:p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0AB004-D177-444A-873A-383A62D1F28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E17B890-3799-495D-BF6E-F99CDC229ABC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0D81744-45EE-428A-BC9A-B29597AAD84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BBCB4CF-01CF-444F-BD24-EC71FD11292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80A2E20-89C9-4FD2-BC79-38D90FE03229}"/>
              </a:ext>
            </a:extLst>
          </p:cNvPr>
          <p:cNvSpPr txBox="1"/>
          <p:nvPr userDrawn="1"/>
        </p:nvSpPr>
        <p:spPr>
          <a:xfrm>
            <a:off x="4632273" y="246527"/>
            <a:ext cx="143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000" b="0" dirty="0">
                <a:solidFill>
                  <a:schemeClr val="accent1"/>
                </a:solidFill>
              </a:rPr>
              <a:t>»</a:t>
            </a:r>
          </a:p>
        </p:txBody>
      </p:sp>
      <p:sp>
        <p:nvSpPr>
          <p:cNvPr id="13" name="Titel 5">
            <a:extLst>
              <a:ext uri="{FF2B5EF4-FFF2-40B4-BE49-F238E27FC236}">
                <a16:creationId xmlns:a16="http://schemas.microsoft.com/office/drawing/2014/main" id="{B4764CA6-6C82-478E-A6AA-6A079054E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2927" y="373147"/>
            <a:ext cx="6954112" cy="704390"/>
          </a:xfrm>
        </p:spPr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293314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m Fokus - anders geda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690CBC1-B66C-436C-9DB9-0BD61539927C}"/>
              </a:ext>
            </a:extLst>
          </p:cNvPr>
          <p:cNvSpPr/>
          <p:nvPr userDrawn="1"/>
        </p:nvSpPr>
        <p:spPr>
          <a:xfrm>
            <a:off x="0" y="0"/>
            <a:ext cx="1179320" cy="125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B551215C-FC19-48D8-A1C5-F72F2A951E1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92089" y="0"/>
            <a:ext cx="4200450" cy="6669088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DFE83EC-9D04-4207-B4FB-39CC52CD90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0534" y="1268412"/>
            <a:ext cx="4236964" cy="5221287"/>
          </a:xfrm>
        </p:spPr>
        <p:txBody>
          <a:bodyPr anchor="b"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FAB7A57C-3867-4FB5-858E-79CFA93CB18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90025" y="3429000"/>
            <a:ext cx="3101975" cy="3240088"/>
          </a:xfrm>
        </p:spPr>
        <p:txBody>
          <a:bodyPr/>
          <a:lstStyle/>
          <a:p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DCE5BC3-3C3A-40BC-AAA2-E359834B365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9F464D5-36E6-4BA1-B458-ADF7AAC44310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06AA2BD-DB08-4DAF-ACF6-DAE4F2A93B2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BD55EEA-40DB-4868-89DC-0CF624E4EFC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D87326D-64F2-4BD6-A48A-7539C75E1450}"/>
              </a:ext>
            </a:extLst>
          </p:cNvPr>
          <p:cNvSpPr txBox="1"/>
          <p:nvPr userDrawn="1"/>
        </p:nvSpPr>
        <p:spPr>
          <a:xfrm>
            <a:off x="4632273" y="246527"/>
            <a:ext cx="143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000" b="0" dirty="0">
                <a:solidFill>
                  <a:schemeClr val="accent1"/>
                </a:solidFill>
              </a:rPr>
              <a:t>»</a:t>
            </a:r>
          </a:p>
        </p:txBody>
      </p:sp>
      <p:sp>
        <p:nvSpPr>
          <p:cNvPr id="16" name="Titel 5">
            <a:extLst>
              <a:ext uri="{FF2B5EF4-FFF2-40B4-BE49-F238E27FC236}">
                <a16:creationId xmlns:a16="http://schemas.microsoft.com/office/drawing/2014/main" id="{AA58B29F-418A-45A0-B7AE-B3FD4EB88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2927" y="373147"/>
            <a:ext cx="6954112" cy="704390"/>
          </a:xfrm>
        </p:spPr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4082764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1CE20D1-22B6-4D16-90B5-33B436941F9E}"/>
              </a:ext>
            </a:extLst>
          </p:cNvPr>
          <p:cNvSpPr/>
          <p:nvPr userDrawn="1"/>
        </p:nvSpPr>
        <p:spPr>
          <a:xfrm>
            <a:off x="0" y="0"/>
            <a:ext cx="687689" cy="102019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44DA9E88-C36E-4A02-A9D7-06A72538317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92088" y="188913"/>
            <a:ext cx="11807826" cy="6480175"/>
          </a:xfrm>
        </p:spPr>
        <p:txBody>
          <a:bodyPr/>
          <a:lstStyle/>
          <a:p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EB9ED373-DA4D-414D-81FD-FD5631BCD7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971107"/>
            <a:ext cx="12192000" cy="2886892"/>
          </a:xfrm>
          <a:custGeom>
            <a:avLst/>
            <a:gdLst>
              <a:gd name="connsiteX0" fmla="*/ 8938989 w 12192000"/>
              <a:gd name="connsiteY0" fmla="*/ 66 h 2886892"/>
              <a:gd name="connsiteX1" fmla="*/ 12192000 w 12192000"/>
              <a:gd name="connsiteY1" fmla="*/ 621985 h 2886892"/>
              <a:gd name="connsiteX2" fmla="*/ 12192000 w 12192000"/>
              <a:gd name="connsiteY2" fmla="*/ 2886892 h 2886892"/>
              <a:gd name="connsiteX3" fmla="*/ 0 w 12192000"/>
              <a:gd name="connsiteY3" fmla="*/ 2886892 h 2886892"/>
              <a:gd name="connsiteX4" fmla="*/ 0 w 12192000"/>
              <a:gd name="connsiteY4" fmla="*/ 2159826 h 2886892"/>
              <a:gd name="connsiteX5" fmla="*/ 8938989 w 12192000"/>
              <a:gd name="connsiteY5" fmla="*/ 66 h 288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886892">
                <a:moveTo>
                  <a:pt x="8938989" y="66"/>
                </a:moveTo>
                <a:cubicBezTo>
                  <a:pt x="9816703" y="3956"/>
                  <a:pt x="10858500" y="179350"/>
                  <a:pt x="12192000" y="621985"/>
                </a:cubicBezTo>
                <a:lnTo>
                  <a:pt x="12192000" y="2886892"/>
                </a:lnTo>
                <a:lnTo>
                  <a:pt x="0" y="2886892"/>
                </a:lnTo>
                <a:lnTo>
                  <a:pt x="0" y="2159826"/>
                </a:lnTo>
                <a:cubicBezTo>
                  <a:pt x="4762500" y="2159826"/>
                  <a:pt x="5804297" y="-13828"/>
                  <a:pt x="8938989" y="6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7020000" tIns="0" rIns="0" bIns="0" rtlCol="0" anchor="ctr">
            <a:noAutofit/>
          </a:bodyPr>
          <a:lstStyle>
            <a:lvl1pPr>
              <a:defRPr lang="de-DE" sz="2400" dirty="0"/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539750" lvl="0" indent="-182563">
              <a:buClr>
                <a:schemeClr val="accent1"/>
              </a:buClr>
              <a:buFont typeface="Calibri" panose="020F0502020204030204" pitchFamily="34" charset="0"/>
              <a:buChar char="»"/>
            </a:pPr>
            <a:r>
              <a:rPr lang="de-DE" dirty="0"/>
              <a:t>Toller Titel</a:t>
            </a:r>
          </a:p>
        </p:txBody>
      </p:sp>
    </p:spTree>
    <p:extLst>
      <p:ext uri="{BB962C8B-B14F-4D97-AF65-F5344CB8AC3E}">
        <p14:creationId xmlns:p14="http://schemas.microsoft.com/office/powerpoint/2010/main" val="587833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 Moodboard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FBC172C-AD24-4B06-899A-B745D3725247}"/>
              </a:ext>
            </a:extLst>
          </p:cNvPr>
          <p:cNvSpPr/>
          <p:nvPr userDrawn="1"/>
        </p:nvSpPr>
        <p:spPr>
          <a:xfrm>
            <a:off x="0" y="0"/>
            <a:ext cx="1179320" cy="125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5897E110-2ED5-44FF-9AD7-CBE443AEE6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3799" y="1268413"/>
            <a:ext cx="4311993" cy="5221287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0AB004-D177-444A-873A-383A62D1F28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D232362-04B1-4A75-91C5-9B504944E04D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0D81744-45EE-428A-BC9A-B29597AAD84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BBCB4CF-01CF-444F-BD24-EC71FD11292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80A2E20-89C9-4FD2-BC79-38D90FE03229}"/>
              </a:ext>
            </a:extLst>
          </p:cNvPr>
          <p:cNvSpPr txBox="1"/>
          <p:nvPr userDrawn="1"/>
        </p:nvSpPr>
        <p:spPr>
          <a:xfrm>
            <a:off x="7543799" y="246527"/>
            <a:ext cx="143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000" b="0" dirty="0">
                <a:solidFill>
                  <a:schemeClr val="accent1"/>
                </a:solidFill>
              </a:rPr>
              <a:t>»</a:t>
            </a:r>
          </a:p>
        </p:txBody>
      </p:sp>
      <p:sp>
        <p:nvSpPr>
          <p:cNvPr id="13" name="Titel 5">
            <a:extLst>
              <a:ext uri="{FF2B5EF4-FFF2-40B4-BE49-F238E27FC236}">
                <a16:creationId xmlns:a16="http://schemas.microsoft.com/office/drawing/2014/main" id="{B4764CA6-6C82-478E-A6AA-6A079054E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8600" y="373147"/>
            <a:ext cx="4008439" cy="70439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Mini Moodboard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B58878B1-B142-4722-94A3-8A3ACCD542B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48202" y="188913"/>
            <a:ext cx="2622548" cy="1439862"/>
          </a:xfrm>
        </p:spPr>
        <p:txBody>
          <a:bodyPr/>
          <a:lstStyle/>
          <a:p>
            <a:endParaRPr lang="de-DE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0DDB5AD6-15F7-4434-832D-2E734987AA6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92088" y="188913"/>
            <a:ext cx="1865312" cy="2697162"/>
          </a:xfrm>
        </p:spPr>
        <p:txBody>
          <a:bodyPr/>
          <a:lstStyle/>
          <a:p>
            <a:endParaRPr lang="de-DE"/>
          </a:p>
        </p:txBody>
      </p:sp>
      <p:sp>
        <p:nvSpPr>
          <p:cNvPr id="19" name="Bildplatzhalter 17">
            <a:extLst>
              <a:ext uri="{FF2B5EF4-FFF2-40B4-BE49-F238E27FC236}">
                <a16:creationId xmlns:a16="http://schemas.microsoft.com/office/drawing/2014/main" id="{87437DAF-3905-492A-955E-2DB0EC7D446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09799" y="188913"/>
            <a:ext cx="2277576" cy="2697162"/>
          </a:xfrm>
        </p:spPr>
        <p:txBody>
          <a:bodyPr/>
          <a:lstStyle/>
          <a:p>
            <a:endParaRPr lang="de-DE"/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8BFD3711-56F6-4DED-AB80-6C6B141BC0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92088" y="3074988"/>
            <a:ext cx="4295775" cy="3594099"/>
          </a:xfrm>
        </p:spPr>
        <p:txBody>
          <a:bodyPr/>
          <a:lstStyle/>
          <a:p>
            <a:endParaRPr lang="de-DE"/>
          </a:p>
        </p:txBody>
      </p:sp>
      <p:sp>
        <p:nvSpPr>
          <p:cNvPr id="22" name="Bildplatzhalter 14">
            <a:extLst>
              <a:ext uri="{FF2B5EF4-FFF2-40B4-BE49-F238E27FC236}">
                <a16:creationId xmlns:a16="http://schemas.microsoft.com/office/drawing/2014/main" id="{CDCB0E78-DEC0-45EC-8A4E-7810A0B0341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648202" y="1816894"/>
            <a:ext cx="2622548" cy="2583656"/>
          </a:xfrm>
        </p:spPr>
        <p:txBody>
          <a:bodyPr/>
          <a:lstStyle/>
          <a:p>
            <a:endParaRPr lang="de-DE"/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998B3FF7-A818-4E67-B2E7-887B063589B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648202" y="4588668"/>
            <a:ext cx="2622548" cy="2080419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9681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ativ mit 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FE7F457D-5555-4141-B1EC-7F3EE9CB5AA7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263489" y="0"/>
            <a:ext cx="2736424" cy="272573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9FFD8CC-D3FD-4E57-86E9-1DB6902D180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flipH="1">
            <a:off x="7449015" y="2010888"/>
            <a:ext cx="3215810" cy="3690237"/>
          </a:xfrm>
          <a:custGeom>
            <a:avLst/>
            <a:gdLst>
              <a:gd name="connsiteX0" fmla="*/ 3215810 w 3215810"/>
              <a:gd name="connsiteY0" fmla="*/ 0 h 3690237"/>
              <a:gd name="connsiteX1" fmla="*/ 1472070 w 3215810"/>
              <a:gd name="connsiteY1" fmla="*/ 0 h 3690237"/>
              <a:gd name="connsiteX2" fmla="*/ 1472070 w 3215810"/>
              <a:gd name="connsiteY2" fmla="*/ 781785 h 3690237"/>
              <a:gd name="connsiteX3" fmla="*/ 0 w 3215810"/>
              <a:gd name="connsiteY3" fmla="*/ 781785 h 3690237"/>
              <a:gd name="connsiteX4" fmla="*/ 0 w 3215810"/>
              <a:gd name="connsiteY4" fmla="*/ 3690237 h 3690237"/>
              <a:gd name="connsiteX5" fmla="*/ 3215810 w 3215810"/>
              <a:gd name="connsiteY5" fmla="*/ 3690237 h 36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5810" h="3690237">
                <a:moveTo>
                  <a:pt x="3215810" y="0"/>
                </a:moveTo>
                <a:lnTo>
                  <a:pt x="1472070" y="0"/>
                </a:lnTo>
                <a:lnTo>
                  <a:pt x="1472070" y="781785"/>
                </a:lnTo>
                <a:lnTo>
                  <a:pt x="0" y="781785"/>
                </a:lnTo>
                <a:lnTo>
                  <a:pt x="0" y="3690237"/>
                </a:lnTo>
                <a:lnTo>
                  <a:pt x="3215810" y="3690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ADEC8880-336C-4436-AB39-AC38D02071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4962" y="1273177"/>
            <a:ext cx="6935631" cy="5216523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B337E44-BBA2-4819-9C29-FD3169C4169E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F8019111-47A8-4D46-A5F1-2B15E7C3AE1F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AA12A65-D509-4ADB-B7CA-F2C41311774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B44A53A-16EC-4456-951E-61516697200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052E05F-0B54-492D-82CF-D7688D8D9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322" y="373147"/>
            <a:ext cx="6764272" cy="704390"/>
          </a:xfrm>
        </p:spPr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1054206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ativ und Klar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9CBBE927-DA39-420C-AC2A-5DF2CCF77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2693794"/>
            <a:ext cx="6096000" cy="3252981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0420EEA-3922-407B-B0ED-5E84A515FA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1268413"/>
            <a:ext cx="11522075" cy="704850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E560231-E3DC-4B55-9F92-0FE0BC758C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693794"/>
            <a:ext cx="6095999" cy="3252981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FCC7354-8396-41E4-B959-F4AAB1FBD8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7131" y="3345367"/>
            <a:ext cx="4757737" cy="1944878"/>
          </a:xfrm>
          <a:solidFill>
            <a:schemeClr val="accent1">
              <a:alpha val="80000"/>
            </a:schemeClr>
          </a:solidFill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 dirty="0"/>
              <a:t>Starke Insights in verschiedenen Formatierungen … Klartext auf den Punkt gebracht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0B5BE10-EE51-4FCB-91FB-62322983BD0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0E9C871-BA24-43A5-8194-6355D685B10C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078B9300-4BBA-40A6-8462-59D1816C4EC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0F999FD2-5D5A-49D8-9A55-6D8EA5C0F9F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8BFB8E-293B-4220-9393-5C851B353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4175524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 Titel im Fok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C6400A4-8C65-43A0-865D-9554D71A072B}"/>
              </a:ext>
            </a:extLst>
          </p:cNvPr>
          <p:cNvSpPr/>
          <p:nvPr userDrawn="1"/>
        </p:nvSpPr>
        <p:spPr>
          <a:xfrm>
            <a:off x="0" y="0"/>
            <a:ext cx="1179320" cy="125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94E15CA-9DCC-44AA-B4D8-E119722FB86D}"/>
              </a:ext>
            </a:extLst>
          </p:cNvPr>
          <p:cNvSpPr/>
          <p:nvPr userDrawn="1"/>
        </p:nvSpPr>
        <p:spPr>
          <a:xfrm>
            <a:off x="4648200" y="188913"/>
            <a:ext cx="7351713" cy="64801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5BDE610-CC61-4BC7-B9E7-CE7D7511095F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648200" y="188914"/>
            <a:ext cx="7351713" cy="6480174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(Transparenz einfügen)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F082E91-8FEE-4F26-B762-DF9381C27C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4962" y="368300"/>
            <a:ext cx="4168775" cy="6121400"/>
          </a:xfrm>
        </p:spPr>
        <p:txBody>
          <a:bodyPr anchor="b"/>
          <a:lstStyle>
            <a:lvl1pPr algn="r">
              <a:defRPr/>
            </a:lvl1pPr>
          </a:lstStyle>
          <a:p>
            <a:pPr lvl="0"/>
            <a:r>
              <a:rPr lang="de-DE" dirty="0"/>
              <a:t>Bildunterschrift oder kurze Vertiefung des Action Titels (max. 5 Zeilen)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9EC30B-2466-4FB9-A42F-014E29D8F5B1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5FE23DC4-76A3-431F-96DD-1F635CD8DB50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ABD779C-9741-4E9B-ABA1-67053B47D57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1A7B07D-AD33-4A2D-8069-E6A4AE3F0AA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1C623C-E4C0-49A6-8D15-5F50ADFE10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928" y="1811934"/>
            <a:ext cx="4000256" cy="3234131"/>
          </a:xfrm>
          <a:ln>
            <a:solidFill>
              <a:schemeClr val="accent1"/>
            </a:solidFill>
          </a:ln>
        </p:spPr>
        <p:txBody>
          <a:bodyPr anchor="ctr"/>
          <a:lstStyle>
            <a:lvl1pPr marL="357188" indent="-357188" algn="ctr">
              <a:buClr>
                <a:schemeClr val="accent1"/>
              </a:buClr>
              <a:buFont typeface="Calibri Light" panose="020F0302020204030204" pitchFamily="34" charset="0"/>
              <a:buChar char="»"/>
              <a:defRPr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4201022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ilaspekte - aber an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6D8240C-BA88-4552-AE6B-E7BD30D9C999}"/>
              </a:ext>
            </a:extLst>
          </p:cNvPr>
          <p:cNvSpPr/>
          <p:nvPr userDrawn="1"/>
        </p:nvSpPr>
        <p:spPr>
          <a:xfrm>
            <a:off x="334963" y="3087914"/>
            <a:ext cx="2269734" cy="57236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3E54114F-9B1E-4182-B911-9793FEEDF4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268413"/>
            <a:ext cx="12192000" cy="163304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60AB1608-4607-419A-B988-5ED9C10CF2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773" y="3660283"/>
            <a:ext cx="2269735" cy="2829417"/>
          </a:xfrm>
        </p:spPr>
        <p:txBody>
          <a:bodyPr tIns="72000"/>
          <a:lstStyle>
            <a:lvl1pPr>
              <a:defRPr/>
            </a:lvl1pPr>
          </a:lstStyle>
          <a:p>
            <a:pPr lvl="0"/>
            <a:r>
              <a:rPr lang="de-DE" dirty="0"/>
              <a:t>Noch mehr starke Insights zu einem Teilaspekt (o.ä.)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53798C45-1DB9-4BC0-B378-0C49B263FB5D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338773" y="3089552"/>
            <a:ext cx="862012" cy="574006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9596E495-80AB-4185-ABAE-77C7B8718D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21616" y="3660283"/>
            <a:ext cx="2269735" cy="2827780"/>
          </a:xfrm>
        </p:spPr>
        <p:txBody>
          <a:bodyPr tIns="72000"/>
          <a:lstStyle>
            <a:lvl1pPr>
              <a:defRPr/>
            </a:lvl1pPr>
          </a:lstStyle>
          <a:p>
            <a:pPr lvl="0"/>
            <a:r>
              <a:rPr lang="de-DE" dirty="0"/>
              <a:t>Noch mehr starke Insights zu einem Teilaspekt (o.ä.)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61C7D9A7-44B1-4F8B-A396-A1BD454EA4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87303" y="3664881"/>
            <a:ext cx="2269735" cy="2824819"/>
          </a:xfrm>
        </p:spPr>
        <p:txBody>
          <a:bodyPr tIns="72000"/>
          <a:lstStyle>
            <a:lvl1pPr>
              <a:defRPr/>
            </a:lvl1pPr>
          </a:lstStyle>
          <a:p>
            <a:pPr lvl="0"/>
            <a:r>
              <a:rPr lang="de-DE" dirty="0"/>
              <a:t>Noch mehr starke Insights zu einem Teilaspekt (o.ä.)</a:t>
            </a:r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CD175D63-E7EF-41D7-94DD-912F621D7E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04459" y="3661921"/>
            <a:ext cx="2269735" cy="2827780"/>
          </a:xfrm>
        </p:spPr>
        <p:txBody>
          <a:bodyPr tIns="72000"/>
          <a:lstStyle>
            <a:lvl1pPr>
              <a:defRPr/>
            </a:lvl1pPr>
          </a:lstStyle>
          <a:p>
            <a:pPr lvl="0"/>
            <a:r>
              <a:rPr lang="de-DE" dirty="0"/>
              <a:t>Noch mehr starke Insights zu einem Teilaspekt (o.ä.)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21482C-7C95-4C37-A8D7-8D524646600C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42E4BAF8-0400-4B5A-9235-01B05FCA376E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7BFD719B-40E0-4914-8CD2-718553FE767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AD1C60DB-C515-43CB-89C1-BAD9464D63F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BE249A5-816A-494A-8165-DFFB6B12BB55}"/>
              </a:ext>
            </a:extLst>
          </p:cNvPr>
          <p:cNvSpPr/>
          <p:nvPr userDrawn="1"/>
        </p:nvSpPr>
        <p:spPr>
          <a:xfrm>
            <a:off x="3417808" y="3087914"/>
            <a:ext cx="2269734" cy="57236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A56A5A5C-9832-47D6-8AC1-716DE42F2B5C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3421618" y="3089552"/>
            <a:ext cx="862012" cy="574006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5318278-4C3C-45CD-AE13-B8A54B09B41A}"/>
              </a:ext>
            </a:extLst>
          </p:cNvPr>
          <p:cNvSpPr/>
          <p:nvPr userDrawn="1"/>
        </p:nvSpPr>
        <p:spPr>
          <a:xfrm>
            <a:off x="6500653" y="3087914"/>
            <a:ext cx="2269734" cy="57236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A30C717D-A2DD-44A4-B359-21F0752770DD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6504463" y="3089552"/>
            <a:ext cx="862012" cy="574006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F16CA00-3565-4208-8F4F-3DB959307DC9}"/>
              </a:ext>
            </a:extLst>
          </p:cNvPr>
          <p:cNvSpPr/>
          <p:nvPr userDrawn="1"/>
        </p:nvSpPr>
        <p:spPr>
          <a:xfrm>
            <a:off x="9583498" y="3087914"/>
            <a:ext cx="2269734" cy="57236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6F07A81E-B24D-426B-AFA6-3B15A10845A5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9587308" y="3089552"/>
            <a:ext cx="862012" cy="574006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Icon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4D4793-04A5-41DA-B10D-C87685CA3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1527657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3 Differenzier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D130F-425E-4C15-A4E2-AA41413A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22" y="373147"/>
            <a:ext cx="3886218" cy="895266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B43AEF-1AF7-4F47-B3E0-C230856889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© september - Strategie &amp; Forschung GmbH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E33467-FADC-49FF-8BDB-C3B9B64940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8874508D-837F-4803-8B2F-B9B2DE1C350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ED19CC2-B696-40B5-8201-212C843343D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l"/>
            <a:fld id="{A6E12ABC-E16B-402F-8B3E-6E3900453923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1D968CF3-C228-4D7C-8FCD-018A7A35B0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67250" y="0"/>
            <a:ext cx="2257425" cy="4152900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F86B689D-8334-47B0-BD01-63BBE46359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9613" y="0"/>
            <a:ext cx="2257425" cy="4152900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64084653-9F5A-47FD-98FB-302B4E4EFA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33431" y="0"/>
            <a:ext cx="2257425" cy="4152900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80340394-1D7B-4FD3-A227-4B66F2DCE1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7251" y="3705226"/>
            <a:ext cx="2257424" cy="590550"/>
          </a:xfrm>
          <a:solidFill>
            <a:schemeClr val="accent4">
              <a:alpha val="9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dirty="0"/>
              <a:t>Zielgruppe 1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48BEFF9C-8239-4109-BA84-1A6A4E002A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33432" y="3705226"/>
            <a:ext cx="2257424" cy="590550"/>
          </a:xfrm>
          <a:solidFill>
            <a:schemeClr val="accent4">
              <a:alpha val="9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dirty="0"/>
              <a:t>Zielgruppe 2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CCE0AEE6-C7F9-4E40-A456-88DEF926DF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99613" y="3705226"/>
            <a:ext cx="2257424" cy="590550"/>
          </a:xfrm>
          <a:solidFill>
            <a:schemeClr val="accent4">
              <a:alpha val="9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dirty="0"/>
              <a:t>Zielgruppe 3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6CD672CA-8F29-4994-9C99-4C1AC28F5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0" y="4321811"/>
            <a:ext cx="2257425" cy="21678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011AB7DE-8B0A-4829-8BDE-93F2E94542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33431" y="4321811"/>
            <a:ext cx="2257425" cy="21678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0" name="Textplatzhalter 17">
            <a:extLst>
              <a:ext uri="{FF2B5EF4-FFF2-40B4-BE49-F238E27FC236}">
                <a16:creationId xmlns:a16="http://schemas.microsoft.com/office/drawing/2014/main" id="{ACF1AAEC-8A9D-4A50-BB63-F79FF6DE25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99612" y="4321811"/>
            <a:ext cx="2257425" cy="21678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EF46342-E630-4E7A-9701-40D48CE055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963" y="1628775"/>
            <a:ext cx="4057650" cy="4856163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4081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ping groß (Spann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C30C6C-AF22-495E-97DD-41010488F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0E56312-B1B1-4941-AB48-F1E71EF945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© september - Strategie &amp; Forschung GmbH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A849C6B-6786-4074-ADEE-E4104959FC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8874508D-837F-4803-8B2F-B9B2DE1C350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8317A1-B468-498D-89B5-D42D7A46309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l"/>
            <a:fld id="{CE76CC19-4D6B-434F-ABBB-B7B7DED79CAA}" type="datetime1">
              <a:rPr lang="de-DE" smtClean="0"/>
              <a:t>28.09.2022</a:t>
            </a:fld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61B7EA8-A6C3-412A-961C-1EEE2AC442A4}"/>
              </a:ext>
            </a:extLst>
          </p:cNvPr>
          <p:cNvGrpSpPr/>
          <p:nvPr userDrawn="1"/>
        </p:nvGrpSpPr>
        <p:grpSpPr>
          <a:xfrm>
            <a:off x="4345579" y="2987040"/>
            <a:ext cx="3500844" cy="1789248"/>
            <a:chOff x="3032431" y="1384647"/>
            <a:chExt cx="6127139" cy="4994034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A1A8C737-D2A3-4AB3-820A-BB6E812294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32431" y="3881664"/>
              <a:ext cx="6127139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1CDFD0D2-8B56-44AD-8AA2-C99204513D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1384647"/>
              <a:ext cx="0" cy="4994034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180CB654-D548-4A6F-B24A-3B4DD66837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7425" y="1545702"/>
            <a:ext cx="2838998" cy="1430634"/>
          </a:xfr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36000" tIns="36000" rIns="36000" bIns="36000"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A8A3851E-1C27-4AAD-AB28-6B351D1B1B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7425" y="5054219"/>
            <a:ext cx="2838998" cy="1430634"/>
          </a:xfr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36000" tIns="36000" rIns="36000" bIns="36000"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6F12A31D-5F74-41D7-BB82-7B22FF4D7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7425" y="1281226"/>
            <a:ext cx="1466748" cy="276999"/>
          </a:xfrm>
          <a:solidFill>
            <a:schemeClr val="accent1"/>
          </a:solidFill>
        </p:spPr>
        <p:txBody>
          <a:bodyPr wrap="none">
            <a:spAutoFit/>
          </a:bodyPr>
          <a:lstStyle>
            <a:lvl1pPr algn="l">
              <a:defRPr sz="1800" b="0">
                <a:latin typeface="Bahnschrift SemiBold SemiConden" panose="020B0502040204020203" pitchFamily="34" charset="0"/>
              </a:defRPr>
            </a:lvl1pPr>
          </a:lstStyle>
          <a:p>
            <a:pPr lvl="0"/>
            <a:r>
              <a:rPr lang="de-DE" dirty="0"/>
              <a:t>Spannungspol</a:t>
            </a:r>
          </a:p>
        </p:txBody>
      </p:sp>
      <p:sp>
        <p:nvSpPr>
          <p:cNvPr id="24" name="Textplatzhalter 13">
            <a:extLst>
              <a:ext uri="{FF2B5EF4-FFF2-40B4-BE49-F238E27FC236}">
                <a16:creationId xmlns:a16="http://schemas.microsoft.com/office/drawing/2014/main" id="{B105501E-1FCA-463D-96CF-133B2B00D3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7425" y="4808101"/>
            <a:ext cx="1466748" cy="276999"/>
          </a:xfrm>
          <a:solidFill>
            <a:schemeClr val="accent1"/>
          </a:solidFill>
        </p:spPr>
        <p:txBody>
          <a:bodyPr wrap="none">
            <a:spAutoFit/>
          </a:bodyPr>
          <a:lstStyle>
            <a:lvl1pPr algn="l">
              <a:defRPr sz="1800" b="0">
                <a:latin typeface="Bahnschrift SemiBold SemiConden" panose="020B0502040204020203" pitchFamily="34" charset="0"/>
              </a:defRPr>
            </a:lvl1pPr>
          </a:lstStyle>
          <a:p>
            <a:pPr lvl="0"/>
            <a:r>
              <a:rPr lang="de-DE" dirty="0"/>
              <a:t>Spannungspol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59DACFC9-C3E6-4CFD-AB7F-4C1872693B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9492" y="3167722"/>
            <a:ext cx="2838998" cy="1430634"/>
          </a:xfr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36000" tIns="36000" rIns="36000" bIns="36000"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37" name="Textplatzhalter 13">
            <a:extLst>
              <a:ext uri="{FF2B5EF4-FFF2-40B4-BE49-F238E27FC236}">
                <a16:creationId xmlns:a16="http://schemas.microsoft.com/office/drawing/2014/main" id="{8C4EFACD-CAFA-4133-A144-00A84DE53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19490" y="2903246"/>
            <a:ext cx="1466748" cy="276999"/>
          </a:xfrm>
          <a:solidFill>
            <a:schemeClr val="accent1"/>
          </a:solidFill>
        </p:spPr>
        <p:txBody>
          <a:bodyPr wrap="none">
            <a:spAutoFit/>
          </a:bodyPr>
          <a:lstStyle>
            <a:lvl1pPr algn="l">
              <a:defRPr sz="1800" b="0">
                <a:latin typeface="Bahnschrift SemiBold SemiConden" panose="020B0502040204020203" pitchFamily="34" charset="0"/>
              </a:defRPr>
            </a:lvl1pPr>
          </a:lstStyle>
          <a:p>
            <a:pPr lvl="0"/>
            <a:r>
              <a:rPr lang="de-DE" dirty="0"/>
              <a:t>Spannungspol</a:t>
            </a:r>
          </a:p>
        </p:txBody>
      </p:sp>
      <p:sp>
        <p:nvSpPr>
          <p:cNvPr id="38" name="Textplatzhalter 6">
            <a:extLst>
              <a:ext uri="{FF2B5EF4-FFF2-40B4-BE49-F238E27FC236}">
                <a16:creationId xmlns:a16="http://schemas.microsoft.com/office/drawing/2014/main" id="{F03E7150-6F2E-4447-ADB1-9E7DF6C564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78742" y="3171019"/>
            <a:ext cx="2838998" cy="1430634"/>
          </a:xfr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36000" tIns="36000" rIns="36000" bIns="36000"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39" name="Textplatzhalter 13">
            <a:extLst>
              <a:ext uri="{FF2B5EF4-FFF2-40B4-BE49-F238E27FC236}">
                <a16:creationId xmlns:a16="http://schemas.microsoft.com/office/drawing/2014/main" id="{9D24E843-E185-4CE6-A7D7-2C44C108FA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78742" y="2906543"/>
            <a:ext cx="1466748" cy="276999"/>
          </a:xfrm>
          <a:solidFill>
            <a:schemeClr val="accent1"/>
          </a:solidFill>
        </p:spPr>
        <p:txBody>
          <a:bodyPr wrap="none">
            <a:spAutoFit/>
          </a:bodyPr>
          <a:lstStyle>
            <a:lvl1pPr algn="l">
              <a:defRPr sz="1800" b="0">
                <a:latin typeface="Bahnschrift SemiBold SemiConden" panose="020B0502040204020203" pitchFamily="34" charset="0"/>
              </a:defRPr>
            </a:lvl1pPr>
          </a:lstStyle>
          <a:p>
            <a:pPr lvl="0"/>
            <a:r>
              <a:rPr lang="de-DE" dirty="0"/>
              <a:t>Spannungspol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EEE4A299-FC76-4FC1-BB47-E0B53C8A34F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58489" y="1274904"/>
            <a:ext cx="748935" cy="1695450"/>
          </a:xfrm>
        </p:spPr>
        <p:txBody>
          <a:bodyPr/>
          <a:lstStyle/>
          <a:p>
            <a:endParaRPr lang="de-DE"/>
          </a:p>
        </p:txBody>
      </p:sp>
      <p:sp>
        <p:nvSpPr>
          <p:cNvPr id="40" name="Bildplatzhalter 11">
            <a:extLst>
              <a:ext uri="{FF2B5EF4-FFF2-40B4-BE49-F238E27FC236}">
                <a16:creationId xmlns:a16="http://schemas.microsoft.com/office/drawing/2014/main" id="{3A3B2241-B799-4ED4-98F3-8DCB59631D4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0554" y="2902906"/>
            <a:ext cx="748935" cy="1695450"/>
          </a:xfrm>
        </p:spPr>
        <p:txBody>
          <a:bodyPr/>
          <a:lstStyle/>
          <a:p>
            <a:endParaRPr lang="de-DE"/>
          </a:p>
        </p:txBody>
      </p:sp>
      <p:sp>
        <p:nvSpPr>
          <p:cNvPr id="41" name="Bildplatzhalter 11">
            <a:extLst>
              <a:ext uri="{FF2B5EF4-FFF2-40B4-BE49-F238E27FC236}">
                <a16:creationId xmlns:a16="http://schemas.microsoft.com/office/drawing/2014/main" id="{7AE42D28-1D74-4B52-ADC4-6DE346FD85B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58477" y="4808101"/>
            <a:ext cx="748935" cy="1676751"/>
          </a:xfrm>
        </p:spPr>
        <p:txBody>
          <a:bodyPr/>
          <a:lstStyle/>
          <a:p>
            <a:endParaRPr lang="de-DE"/>
          </a:p>
        </p:txBody>
      </p:sp>
      <p:sp>
        <p:nvSpPr>
          <p:cNvPr id="42" name="Bildplatzhalter 11">
            <a:extLst>
              <a:ext uri="{FF2B5EF4-FFF2-40B4-BE49-F238E27FC236}">
                <a16:creationId xmlns:a16="http://schemas.microsoft.com/office/drawing/2014/main" id="{5DEAE4FA-AE82-46ED-9D45-A9766CE7C54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33512" y="2921605"/>
            <a:ext cx="748935" cy="1676751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63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ping groß (Quadra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8ED8146-E33A-4BCC-99E0-B9830C9735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410798" y="1514475"/>
            <a:ext cx="2142296" cy="2249488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Bildplatzhalter 8">
            <a:extLst>
              <a:ext uri="{FF2B5EF4-FFF2-40B4-BE49-F238E27FC236}">
                <a16:creationId xmlns:a16="http://schemas.microsoft.com/office/drawing/2014/main" id="{0BBED16F-06B3-4DC6-AE09-7AFEA1FEA7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638907" y="1513913"/>
            <a:ext cx="2142296" cy="2249488"/>
          </a:xfrm>
        </p:spPr>
        <p:txBody>
          <a:bodyPr/>
          <a:lstStyle/>
          <a:p>
            <a:endParaRPr lang="de-DE"/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5E4030DA-D70D-41BB-A1AF-523011ACF58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10798" y="3993016"/>
            <a:ext cx="2142296" cy="22494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2" name="Bildplatzhalter 8">
            <a:extLst>
              <a:ext uri="{FF2B5EF4-FFF2-40B4-BE49-F238E27FC236}">
                <a16:creationId xmlns:a16="http://schemas.microsoft.com/office/drawing/2014/main" id="{9E42029C-4F60-45B1-81FD-8F3F90362FD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638907" y="3992454"/>
            <a:ext cx="2142296" cy="2249488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C30C6C-AF22-495E-97DD-41010488F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0E56312-B1B1-4941-AB48-F1E71EF945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© september - Strategie &amp; Forschung GmbH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A849C6B-6786-4074-ADEE-E4104959FC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8874508D-837F-4803-8B2F-B9B2DE1C350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8317A1-B468-498D-89B5-D42D7A46309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l"/>
            <a:fld id="{CFFCBC9F-3DDE-41EF-B0AD-CAE89AD5768A}" type="datetime1">
              <a:rPr lang="de-DE" smtClean="0"/>
              <a:t>28.09.2022</a:t>
            </a:fld>
            <a:endParaRPr lang="de-DE" dirty="0"/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A1E1FA81-C940-4997-85B1-84EBCF505A8F}"/>
              </a:ext>
            </a:extLst>
          </p:cNvPr>
          <p:cNvCxnSpPr>
            <a:cxnSpLocks/>
          </p:cNvCxnSpPr>
          <p:nvPr userDrawn="1"/>
        </p:nvCxnSpPr>
        <p:spPr>
          <a:xfrm>
            <a:off x="3032431" y="3881664"/>
            <a:ext cx="6127139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609EB705-760C-47D0-B7E6-8C69EFD3246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84647"/>
            <a:ext cx="0" cy="4994034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13">
            <a:extLst>
              <a:ext uri="{FF2B5EF4-FFF2-40B4-BE49-F238E27FC236}">
                <a16:creationId xmlns:a16="http://schemas.microsoft.com/office/drawing/2014/main" id="{6F879D6A-715F-440B-83BE-94B3735514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0054" y="1207967"/>
            <a:ext cx="1051891" cy="258532"/>
          </a:xfrm>
        </p:spPr>
        <p:txBody>
          <a:bodyPr wrap="none">
            <a:spAutoFit/>
          </a:bodyPr>
          <a:lstStyle>
            <a:lvl1pPr algn="ctr">
              <a:defRPr sz="1200" b="0">
                <a:latin typeface="+mj-lt"/>
              </a:defRPr>
            </a:lvl1pPr>
          </a:lstStyle>
          <a:p>
            <a:pPr lvl="0"/>
            <a:r>
              <a:rPr lang="de-DE" dirty="0"/>
              <a:t>Spannungspol</a:t>
            </a:r>
          </a:p>
        </p:txBody>
      </p:sp>
      <p:sp>
        <p:nvSpPr>
          <p:cNvPr id="31" name="Textplatzhalter 13">
            <a:extLst>
              <a:ext uri="{FF2B5EF4-FFF2-40B4-BE49-F238E27FC236}">
                <a16:creationId xmlns:a16="http://schemas.microsoft.com/office/drawing/2014/main" id="{3FC9D9B9-66D5-4F1D-A0D9-5823383BA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0054" y="6347853"/>
            <a:ext cx="1051891" cy="258532"/>
          </a:xfrm>
        </p:spPr>
        <p:txBody>
          <a:bodyPr wrap="none">
            <a:spAutoFit/>
          </a:bodyPr>
          <a:lstStyle>
            <a:lvl1pPr algn="ctr">
              <a:defRPr sz="1200" b="0">
                <a:latin typeface="+mj-lt"/>
              </a:defRPr>
            </a:lvl1pPr>
          </a:lstStyle>
          <a:p>
            <a:pPr lvl="0"/>
            <a:r>
              <a:rPr lang="de-DE" dirty="0"/>
              <a:t>Spannungspol</a:t>
            </a:r>
          </a:p>
        </p:txBody>
      </p:sp>
      <p:sp>
        <p:nvSpPr>
          <p:cNvPr id="32" name="Textplatzhalter 13">
            <a:extLst>
              <a:ext uri="{FF2B5EF4-FFF2-40B4-BE49-F238E27FC236}">
                <a16:creationId xmlns:a16="http://schemas.microsoft.com/office/drawing/2014/main" id="{AEC76C08-9ED3-491C-8908-B3A32FA871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46154" y="3793871"/>
            <a:ext cx="867224" cy="184666"/>
          </a:xfrm>
        </p:spPr>
        <p:txBody>
          <a:bodyPr wrap="none" anchor="ctr">
            <a:spAutoFit/>
          </a:bodyPr>
          <a:lstStyle>
            <a:lvl1pPr algn="l">
              <a:defRPr sz="1200" b="0">
                <a:latin typeface="+mj-lt"/>
              </a:defRPr>
            </a:lvl1pPr>
          </a:lstStyle>
          <a:p>
            <a:pPr lvl="0"/>
            <a:r>
              <a:rPr lang="de-DE" dirty="0"/>
              <a:t>Spannungspol</a:t>
            </a:r>
          </a:p>
        </p:txBody>
      </p:sp>
      <p:sp>
        <p:nvSpPr>
          <p:cNvPr id="33" name="Textplatzhalter 13">
            <a:extLst>
              <a:ext uri="{FF2B5EF4-FFF2-40B4-BE49-F238E27FC236}">
                <a16:creationId xmlns:a16="http://schemas.microsoft.com/office/drawing/2014/main" id="{EF95D6D6-0611-4D4A-B05A-DA5A4AD5A7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82538" y="3789331"/>
            <a:ext cx="867225" cy="184666"/>
          </a:xfrm>
        </p:spPr>
        <p:txBody>
          <a:bodyPr wrap="none" anchor="ctr">
            <a:spAutoFit/>
          </a:bodyPr>
          <a:lstStyle>
            <a:lvl1pPr algn="r">
              <a:defRPr sz="1200" b="0">
                <a:latin typeface="+mj-lt"/>
              </a:defRPr>
            </a:lvl1pPr>
          </a:lstStyle>
          <a:p>
            <a:pPr lvl="0"/>
            <a:r>
              <a:rPr lang="de-DE" dirty="0"/>
              <a:t>Spannungspol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43E2CE6-7858-4810-9559-088C6A0A9B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97225" y="1520825"/>
            <a:ext cx="2787650" cy="2249488"/>
          </a:xfr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36000" tIns="36000" rIns="36000" bIns="36000"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7EDFD0A1-4508-46B0-ACE1-D713B1D891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60" y="1513913"/>
            <a:ext cx="2787650" cy="2249488"/>
          </a:xfr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36000" tIns="36000" rIns="36000" bIns="36000"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8DB1A27E-7AEC-44B4-9876-40D8B9CD47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97225" y="3990015"/>
            <a:ext cx="2787650" cy="2249488"/>
          </a:xfr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36000" tIns="36000" rIns="36000" bIns="36000"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124686DD-FCA9-4662-8170-43B39C264C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2794" y="3994645"/>
            <a:ext cx="2787650" cy="2249488"/>
          </a:xfr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36000" tIns="36000" rIns="36000" bIns="36000"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</p:spTree>
    <p:extLst>
      <p:ext uri="{BB962C8B-B14F-4D97-AF65-F5344CB8AC3E}">
        <p14:creationId xmlns:p14="http://schemas.microsoft.com/office/powerpoint/2010/main" val="3767020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ping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C0C464B7-64E9-49F5-9799-BED1B1CDE057}"/>
              </a:ext>
            </a:extLst>
          </p:cNvPr>
          <p:cNvCxnSpPr>
            <a:cxnSpLocks/>
          </p:cNvCxnSpPr>
          <p:nvPr userDrawn="1"/>
        </p:nvCxnSpPr>
        <p:spPr>
          <a:xfrm>
            <a:off x="761549" y="3881664"/>
            <a:ext cx="6127139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5D7BC430-7F2D-4044-B4E5-B789BE7EBE09}"/>
              </a:ext>
            </a:extLst>
          </p:cNvPr>
          <p:cNvCxnSpPr>
            <a:cxnSpLocks/>
          </p:cNvCxnSpPr>
          <p:nvPr userDrawn="1"/>
        </p:nvCxnSpPr>
        <p:spPr>
          <a:xfrm>
            <a:off x="3825118" y="1384647"/>
            <a:ext cx="0" cy="4994034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20043A3-8E21-44F6-9DBA-E564CC0FD5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99172" y="1207967"/>
            <a:ext cx="1051891" cy="258532"/>
          </a:xfrm>
        </p:spPr>
        <p:txBody>
          <a:bodyPr wrap="none">
            <a:spAutoFit/>
          </a:bodyPr>
          <a:lstStyle>
            <a:lvl1pPr algn="ctr">
              <a:defRPr sz="1200" b="0">
                <a:latin typeface="+mj-lt"/>
              </a:defRPr>
            </a:lvl1pPr>
          </a:lstStyle>
          <a:p>
            <a:pPr lvl="0"/>
            <a:r>
              <a:rPr lang="de-DE" dirty="0"/>
              <a:t>Spannungspol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0B4F1A6B-C187-4AD3-8E46-0FF338459B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9172" y="6347853"/>
            <a:ext cx="1051891" cy="258532"/>
          </a:xfrm>
        </p:spPr>
        <p:txBody>
          <a:bodyPr wrap="none">
            <a:spAutoFit/>
          </a:bodyPr>
          <a:lstStyle>
            <a:lvl1pPr algn="ctr">
              <a:defRPr sz="1200" b="0">
                <a:latin typeface="+mj-lt"/>
              </a:defRPr>
            </a:lvl1pPr>
          </a:lstStyle>
          <a:p>
            <a:pPr lvl="0"/>
            <a:r>
              <a:rPr lang="de-DE" dirty="0"/>
              <a:t>Spannungspol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DE64A40D-4D7F-4B77-95DC-EE51D367A9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6797" y="3929079"/>
            <a:ext cx="1051891" cy="258532"/>
          </a:xfrm>
        </p:spPr>
        <p:txBody>
          <a:bodyPr wrap="none">
            <a:spAutoFit/>
          </a:bodyPr>
          <a:lstStyle>
            <a:lvl1pPr algn="r">
              <a:defRPr sz="1200" b="0">
                <a:latin typeface="+mj-lt"/>
              </a:defRPr>
            </a:lvl1pPr>
          </a:lstStyle>
          <a:p>
            <a:pPr lvl="0"/>
            <a:r>
              <a:rPr lang="de-DE" dirty="0"/>
              <a:t>Spannungspol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CC1124E4-5425-4E40-9B4A-896BD16120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1549" y="3935430"/>
            <a:ext cx="1051891" cy="258532"/>
          </a:xfrm>
        </p:spPr>
        <p:txBody>
          <a:bodyPr wrap="none">
            <a:spAutoFit/>
          </a:bodyPr>
          <a:lstStyle>
            <a:lvl1pPr algn="l">
              <a:defRPr sz="1200" b="0">
                <a:latin typeface="+mj-lt"/>
              </a:defRPr>
            </a:lvl1pPr>
          </a:lstStyle>
          <a:p>
            <a:pPr lvl="0"/>
            <a:r>
              <a:rPr lang="de-DE" dirty="0"/>
              <a:t>Spannungspol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04DDBB99-D01E-4439-9098-D0E2FD3772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49017" y="1276350"/>
            <a:ext cx="4408022" cy="5213350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6EC4F3F-41D2-488A-90B1-8707C05120E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7420889-FF26-4F32-A0C5-CBE2261820B6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A4E9C35-0066-42A9-921D-64E2923C6B1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838C2AF-F0DB-4D1E-82C6-46E66801B6A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D4063F-5268-440A-9188-AD8001BDEA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3856999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chritte Proz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lipse 27">
            <a:extLst>
              <a:ext uri="{FF2B5EF4-FFF2-40B4-BE49-F238E27FC236}">
                <a16:creationId xmlns:a16="http://schemas.microsoft.com/office/drawing/2014/main" id="{79B128A5-130C-4634-8FAF-6BD2C263AE4A}"/>
              </a:ext>
            </a:extLst>
          </p:cNvPr>
          <p:cNvSpPr/>
          <p:nvPr userDrawn="1"/>
        </p:nvSpPr>
        <p:spPr>
          <a:xfrm>
            <a:off x="3389126" y="1255338"/>
            <a:ext cx="5413747" cy="540495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FD16DD03-27E5-4B9F-813D-7BB34B5DA7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89127" y="1255340"/>
            <a:ext cx="2706873" cy="2706874"/>
          </a:xfrm>
          <a:custGeom>
            <a:avLst/>
            <a:gdLst>
              <a:gd name="connsiteX0" fmla="*/ 2706872 w 2706873"/>
              <a:gd name="connsiteY0" fmla="*/ 0 h 2706874"/>
              <a:gd name="connsiteX1" fmla="*/ 2706873 w 2706873"/>
              <a:gd name="connsiteY1" fmla="*/ 0 h 2706874"/>
              <a:gd name="connsiteX2" fmla="*/ 2706873 w 2706873"/>
              <a:gd name="connsiteY2" fmla="*/ 2706874 h 2706874"/>
              <a:gd name="connsiteX3" fmla="*/ 0 w 2706873"/>
              <a:gd name="connsiteY3" fmla="*/ 2706874 h 2706874"/>
              <a:gd name="connsiteX4" fmla="*/ 0 w 2706873"/>
              <a:gd name="connsiteY4" fmla="*/ 2706872 h 2706874"/>
              <a:gd name="connsiteX5" fmla="*/ 2706872 w 2706873"/>
              <a:gd name="connsiteY5" fmla="*/ 0 h 270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6873" h="2706874">
                <a:moveTo>
                  <a:pt x="2706872" y="0"/>
                </a:moveTo>
                <a:lnTo>
                  <a:pt x="2706873" y="0"/>
                </a:lnTo>
                <a:lnTo>
                  <a:pt x="2706873" y="2706874"/>
                </a:lnTo>
                <a:lnTo>
                  <a:pt x="0" y="2706874"/>
                </a:lnTo>
                <a:lnTo>
                  <a:pt x="0" y="2706872"/>
                </a:lnTo>
                <a:cubicBezTo>
                  <a:pt x="0" y="1211907"/>
                  <a:pt x="1211907" y="0"/>
                  <a:pt x="27068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50664BC4-17F4-465B-9292-51677EC27A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255341"/>
            <a:ext cx="2706873" cy="2706872"/>
          </a:xfrm>
          <a:custGeom>
            <a:avLst/>
            <a:gdLst>
              <a:gd name="connsiteX0" fmla="*/ 0 w 2706873"/>
              <a:gd name="connsiteY0" fmla="*/ 0 h 2706872"/>
              <a:gd name="connsiteX1" fmla="*/ 2 w 2706873"/>
              <a:gd name="connsiteY1" fmla="*/ 0 h 2706872"/>
              <a:gd name="connsiteX2" fmla="*/ 2706873 w 2706873"/>
              <a:gd name="connsiteY2" fmla="*/ 2706871 h 2706872"/>
              <a:gd name="connsiteX3" fmla="*/ 2706873 w 2706873"/>
              <a:gd name="connsiteY3" fmla="*/ 2706872 h 2706872"/>
              <a:gd name="connsiteX4" fmla="*/ 0 w 2706873"/>
              <a:gd name="connsiteY4" fmla="*/ 2706872 h 270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6873" h="2706872">
                <a:moveTo>
                  <a:pt x="0" y="0"/>
                </a:moveTo>
                <a:lnTo>
                  <a:pt x="2" y="0"/>
                </a:lnTo>
                <a:cubicBezTo>
                  <a:pt x="1494966" y="0"/>
                  <a:pt x="2706873" y="1211907"/>
                  <a:pt x="2706873" y="2706871"/>
                </a:cubicBezTo>
                <a:lnTo>
                  <a:pt x="2706873" y="2706872"/>
                </a:lnTo>
                <a:lnTo>
                  <a:pt x="0" y="27068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CF02B68D-26E6-458C-8752-891917F72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9128" y="3962215"/>
            <a:ext cx="2706873" cy="2706874"/>
          </a:xfrm>
          <a:custGeom>
            <a:avLst/>
            <a:gdLst>
              <a:gd name="connsiteX0" fmla="*/ 0 w 2706873"/>
              <a:gd name="connsiteY0" fmla="*/ 0 h 2706874"/>
              <a:gd name="connsiteX1" fmla="*/ 2706873 w 2706873"/>
              <a:gd name="connsiteY1" fmla="*/ 0 h 2706874"/>
              <a:gd name="connsiteX2" fmla="*/ 2706873 w 2706873"/>
              <a:gd name="connsiteY2" fmla="*/ 2706874 h 2706874"/>
              <a:gd name="connsiteX3" fmla="*/ 2706872 w 2706873"/>
              <a:gd name="connsiteY3" fmla="*/ 2706874 h 2706874"/>
              <a:gd name="connsiteX4" fmla="*/ 0 w 2706873"/>
              <a:gd name="connsiteY4" fmla="*/ 2 h 270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6873" h="2706874">
                <a:moveTo>
                  <a:pt x="0" y="0"/>
                </a:moveTo>
                <a:lnTo>
                  <a:pt x="2706873" y="0"/>
                </a:lnTo>
                <a:lnTo>
                  <a:pt x="2706873" y="2706874"/>
                </a:lnTo>
                <a:lnTo>
                  <a:pt x="2706872" y="2706874"/>
                </a:lnTo>
                <a:cubicBezTo>
                  <a:pt x="1211907" y="2706874"/>
                  <a:pt x="0" y="1494967"/>
                  <a:pt x="0" y="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E4D114E7-11AB-4C0F-AE18-8CD7C1AF19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3962215"/>
            <a:ext cx="2706873" cy="2706872"/>
          </a:xfrm>
          <a:custGeom>
            <a:avLst/>
            <a:gdLst>
              <a:gd name="connsiteX0" fmla="*/ 0 w 2706873"/>
              <a:gd name="connsiteY0" fmla="*/ 0 h 2706872"/>
              <a:gd name="connsiteX1" fmla="*/ 2706873 w 2706873"/>
              <a:gd name="connsiteY1" fmla="*/ 0 h 2706872"/>
              <a:gd name="connsiteX2" fmla="*/ 2706873 w 2706873"/>
              <a:gd name="connsiteY2" fmla="*/ 1 h 2706872"/>
              <a:gd name="connsiteX3" fmla="*/ 2 w 2706873"/>
              <a:gd name="connsiteY3" fmla="*/ 2706872 h 2706872"/>
              <a:gd name="connsiteX4" fmla="*/ 0 w 2706873"/>
              <a:gd name="connsiteY4" fmla="*/ 2706872 h 270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6873" h="2706872">
                <a:moveTo>
                  <a:pt x="0" y="0"/>
                </a:moveTo>
                <a:lnTo>
                  <a:pt x="2706873" y="0"/>
                </a:lnTo>
                <a:lnTo>
                  <a:pt x="2706873" y="1"/>
                </a:lnTo>
                <a:cubicBezTo>
                  <a:pt x="2706873" y="1494965"/>
                  <a:pt x="1494966" y="2706872"/>
                  <a:pt x="2" y="2706872"/>
                </a:cubicBezTo>
                <a:lnTo>
                  <a:pt x="0" y="27068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F6CCE07F-D43F-49D6-B297-4DA8B89A73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7726" y="1592636"/>
            <a:ext cx="3498850" cy="1574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Starke Insights zu einem Prozessschritt</a:t>
            </a:r>
          </a:p>
        </p:txBody>
      </p:sp>
      <p:sp>
        <p:nvSpPr>
          <p:cNvPr id="31" name="Textplatzhalter 29">
            <a:extLst>
              <a:ext uri="{FF2B5EF4-FFF2-40B4-BE49-F238E27FC236}">
                <a16:creationId xmlns:a16="http://schemas.microsoft.com/office/drawing/2014/main" id="{A0D5A748-14EE-4A21-ACEF-D1D8503513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7726" y="4781550"/>
            <a:ext cx="3498850" cy="1574800"/>
          </a:xfrm>
        </p:spPr>
        <p:txBody>
          <a:bodyPr/>
          <a:lstStyle/>
          <a:p>
            <a:pPr lvl="0"/>
            <a:r>
              <a:rPr lang="de-DE" dirty="0"/>
              <a:t>Starke Insights zu einem Prozessschritt</a:t>
            </a:r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78754FDB-5B09-46FA-9EA9-893C1D95D0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45424" y="1592636"/>
            <a:ext cx="3498850" cy="1574800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de-DE" dirty="0"/>
              <a:t>Starke Insights zu einem Prozessschritt</a:t>
            </a:r>
          </a:p>
        </p:txBody>
      </p:sp>
      <p:sp>
        <p:nvSpPr>
          <p:cNvPr id="33" name="Textplatzhalter 29">
            <a:extLst>
              <a:ext uri="{FF2B5EF4-FFF2-40B4-BE49-F238E27FC236}">
                <a16:creationId xmlns:a16="http://schemas.microsoft.com/office/drawing/2014/main" id="{17D70C11-117C-4F18-ABAB-7E879FC3D7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45424" y="4781550"/>
            <a:ext cx="3498850" cy="1574800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de-DE" dirty="0"/>
              <a:t>Starke Insights zu einem Prozessschritt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BA1C1247-4505-4627-8D26-6A8598329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700000">
            <a:off x="3809999" y="1667423"/>
            <a:ext cx="4572000" cy="4572000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20C669B-9B6F-4F51-91AE-6E605495B68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6411295-54FD-484A-B828-5A3F04497742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E04794D-275E-4CA2-98F9-D7F5B64D14E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97AC282D-FE9E-418E-A6E7-2A4F7806E71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4741DE-0C25-434D-9808-2A6D34716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3456688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EA7DDD8-39AC-4376-AABA-6127A1860A87}"/>
              </a:ext>
            </a:extLst>
          </p:cNvPr>
          <p:cNvSpPr/>
          <p:nvPr userDrawn="1"/>
        </p:nvSpPr>
        <p:spPr>
          <a:xfrm>
            <a:off x="0" y="0"/>
            <a:ext cx="687689" cy="102019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16B66103-EC91-460A-AA4C-48791CA0C4E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92088" y="188913"/>
            <a:ext cx="11807826" cy="6480175"/>
          </a:xfrm>
        </p:spPr>
        <p:txBody>
          <a:bodyPr/>
          <a:lstStyle/>
          <a:p>
            <a:endParaRPr lang="de-DE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F891358E-7A31-493A-9D82-61B6A64753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6600" y="1169713"/>
            <a:ext cx="2565400" cy="3275966"/>
          </a:xfrm>
          <a:custGeom>
            <a:avLst/>
            <a:gdLst>
              <a:gd name="connsiteX0" fmla="*/ 1637983 w 2565400"/>
              <a:gd name="connsiteY0" fmla="*/ 0 h 3275966"/>
              <a:gd name="connsiteX1" fmla="*/ 2553795 w 2565400"/>
              <a:gd name="connsiteY1" fmla="*/ 279742 h 3275966"/>
              <a:gd name="connsiteX2" fmla="*/ 2565400 w 2565400"/>
              <a:gd name="connsiteY2" fmla="*/ 288420 h 3275966"/>
              <a:gd name="connsiteX3" fmla="*/ 2565400 w 2565400"/>
              <a:gd name="connsiteY3" fmla="*/ 2987546 h 3275966"/>
              <a:gd name="connsiteX4" fmla="*/ 2553795 w 2565400"/>
              <a:gd name="connsiteY4" fmla="*/ 2996224 h 3275966"/>
              <a:gd name="connsiteX5" fmla="*/ 1637983 w 2565400"/>
              <a:gd name="connsiteY5" fmla="*/ 3275966 h 3275966"/>
              <a:gd name="connsiteX6" fmla="*/ 0 w 2565400"/>
              <a:gd name="connsiteY6" fmla="*/ 1637983 h 3275966"/>
              <a:gd name="connsiteX7" fmla="*/ 1637983 w 2565400"/>
              <a:gd name="connsiteY7" fmla="*/ 0 h 327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5400" h="3275966">
                <a:moveTo>
                  <a:pt x="1637983" y="0"/>
                </a:moveTo>
                <a:cubicBezTo>
                  <a:pt x="1977220" y="0"/>
                  <a:pt x="2292371" y="103127"/>
                  <a:pt x="2553795" y="279742"/>
                </a:cubicBezTo>
                <a:lnTo>
                  <a:pt x="2565400" y="288420"/>
                </a:lnTo>
                <a:lnTo>
                  <a:pt x="2565400" y="2987546"/>
                </a:lnTo>
                <a:lnTo>
                  <a:pt x="2553795" y="2996224"/>
                </a:lnTo>
                <a:cubicBezTo>
                  <a:pt x="2292371" y="3172839"/>
                  <a:pt x="1977220" y="3275966"/>
                  <a:pt x="1637983" y="3275966"/>
                </a:cubicBezTo>
                <a:cubicBezTo>
                  <a:pt x="733350" y="3275966"/>
                  <a:pt x="0" y="2542616"/>
                  <a:pt x="0" y="1637983"/>
                </a:cubicBezTo>
                <a:cubicBezTo>
                  <a:pt x="0" y="733350"/>
                  <a:pt x="733350" y="0"/>
                  <a:pt x="1637983" y="0"/>
                </a:cubicBezTo>
                <a:close/>
              </a:path>
            </a:pathLst>
          </a:custGeom>
          <a:solidFill>
            <a:schemeClr val="bg1">
              <a:lumMod val="95000"/>
              <a:alpha val="6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>
              <a:buFontTx/>
              <a:buNone/>
              <a:defRPr lang="de-DE" sz="2400" i="1" smtClean="0"/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539750" lvl="0" indent="-182563">
              <a:buClr>
                <a:schemeClr val="accent1"/>
              </a:buClr>
              <a:buFont typeface="Calibri" panose="020F0502020204030204" pitchFamily="34" charset="0"/>
              <a:buChar char="»"/>
            </a:pPr>
            <a:r>
              <a:rPr lang="de-DE" dirty="0"/>
              <a:t>Leerzeichen einfügen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CE4B1FF2-5027-4A95-B188-232E1C07F2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6600" y="0"/>
            <a:ext cx="1840820" cy="1649230"/>
          </a:xfrm>
          <a:custGeom>
            <a:avLst/>
            <a:gdLst>
              <a:gd name="connsiteX0" fmla="*/ 364109 w 1840820"/>
              <a:gd name="connsiteY0" fmla="*/ 0 h 1649230"/>
              <a:gd name="connsiteX1" fmla="*/ 1476711 w 1840820"/>
              <a:gd name="connsiteY1" fmla="*/ 0 h 1649230"/>
              <a:gd name="connsiteX2" fmla="*/ 1571238 w 1840820"/>
              <a:gd name="connsiteY2" fmla="*/ 77992 h 1649230"/>
              <a:gd name="connsiteX3" fmla="*/ 1840820 w 1840820"/>
              <a:gd name="connsiteY3" fmla="*/ 728820 h 1649230"/>
              <a:gd name="connsiteX4" fmla="*/ 920410 w 1840820"/>
              <a:gd name="connsiteY4" fmla="*/ 1649230 h 1649230"/>
              <a:gd name="connsiteX5" fmla="*/ 0 w 1840820"/>
              <a:gd name="connsiteY5" fmla="*/ 728820 h 1649230"/>
              <a:gd name="connsiteX6" fmla="*/ 269582 w 1840820"/>
              <a:gd name="connsiteY6" fmla="*/ 77992 h 164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0820" h="1649230">
                <a:moveTo>
                  <a:pt x="364109" y="0"/>
                </a:moveTo>
                <a:lnTo>
                  <a:pt x="1476711" y="0"/>
                </a:lnTo>
                <a:lnTo>
                  <a:pt x="1571238" y="77992"/>
                </a:lnTo>
                <a:cubicBezTo>
                  <a:pt x="1737799" y="244554"/>
                  <a:pt x="1840820" y="474656"/>
                  <a:pt x="1840820" y="728820"/>
                </a:cubicBezTo>
                <a:cubicBezTo>
                  <a:pt x="1840820" y="1237148"/>
                  <a:pt x="1428738" y="1649230"/>
                  <a:pt x="920410" y="1649230"/>
                </a:cubicBezTo>
                <a:cubicBezTo>
                  <a:pt x="412082" y="1649230"/>
                  <a:pt x="0" y="1237148"/>
                  <a:pt x="0" y="728820"/>
                </a:cubicBezTo>
                <a:cubicBezTo>
                  <a:pt x="0" y="474656"/>
                  <a:pt x="103021" y="244554"/>
                  <a:pt x="269582" y="77992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>
              <a:buFontTx/>
              <a:buNone/>
              <a:defRPr lang="de-DE" sz="1200" i="1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539750" lvl="0" indent="-182563">
              <a:buClr>
                <a:schemeClr val="accent1"/>
              </a:buClr>
              <a:buFont typeface="Calibri" panose="020F0502020204030204" pitchFamily="34" charset="0"/>
              <a:buChar char="»"/>
            </a:pPr>
            <a:r>
              <a:rPr lang="de-DE" dirty="0"/>
              <a:t>Leerzeichen einfügen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1A0280B1-8F12-4B8C-84F9-898CCD0FED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35931" y="2604860"/>
            <a:ext cx="4929870" cy="4253141"/>
          </a:xfrm>
          <a:custGeom>
            <a:avLst/>
            <a:gdLst>
              <a:gd name="connsiteX0" fmla="*/ 2464935 w 4929870"/>
              <a:gd name="connsiteY0" fmla="*/ 0 h 4253141"/>
              <a:gd name="connsiteX1" fmla="*/ 4929870 w 4929870"/>
              <a:gd name="connsiteY1" fmla="*/ 2464935 h 4253141"/>
              <a:gd name="connsiteX2" fmla="*/ 4207907 w 4929870"/>
              <a:gd name="connsiteY2" fmla="*/ 4207908 h 4253141"/>
              <a:gd name="connsiteX3" fmla="*/ 4158138 w 4929870"/>
              <a:gd name="connsiteY3" fmla="*/ 4253141 h 4253141"/>
              <a:gd name="connsiteX4" fmla="*/ 771733 w 4929870"/>
              <a:gd name="connsiteY4" fmla="*/ 4253141 h 4253141"/>
              <a:gd name="connsiteX5" fmla="*/ 721963 w 4929870"/>
              <a:gd name="connsiteY5" fmla="*/ 4207908 h 4253141"/>
              <a:gd name="connsiteX6" fmla="*/ 0 w 4929870"/>
              <a:gd name="connsiteY6" fmla="*/ 2464935 h 4253141"/>
              <a:gd name="connsiteX7" fmla="*/ 2464935 w 4929870"/>
              <a:gd name="connsiteY7" fmla="*/ 0 h 425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9870" h="4253141">
                <a:moveTo>
                  <a:pt x="2464935" y="0"/>
                </a:moveTo>
                <a:cubicBezTo>
                  <a:pt x="3826281" y="0"/>
                  <a:pt x="4929870" y="1103589"/>
                  <a:pt x="4929870" y="2464935"/>
                </a:cubicBezTo>
                <a:cubicBezTo>
                  <a:pt x="4929870" y="3145608"/>
                  <a:pt x="4653973" y="3761842"/>
                  <a:pt x="4207907" y="4207908"/>
                </a:cubicBezTo>
                <a:lnTo>
                  <a:pt x="4158138" y="4253141"/>
                </a:lnTo>
                <a:lnTo>
                  <a:pt x="771733" y="4253141"/>
                </a:lnTo>
                <a:lnTo>
                  <a:pt x="721963" y="4207908"/>
                </a:lnTo>
                <a:cubicBezTo>
                  <a:pt x="275898" y="3761842"/>
                  <a:pt x="0" y="3145608"/>
                  <a:pt x="0" y="2464935"/>
                </a:cubicBezTo>
                <a:cubicBezTo>
                  <a:pt x="0" y="1103589"/>
                  <a:pt x="1103589" y="0"/>
                  <a:pt x="246493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360000" tIns="540000" rIns="180000" bIns="0" rtlCol="0" anchor="ctr">
            <a:noAutofit/>
          </a:bodyPr>
          <a:lstStyle>
            <a:lvl1pPr>
              <a:defRPr lang="de-DE" sz="2400" smtClean="0"/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539750" lvl="0" indent="-182563">
              <a:buClr>
                <a:schemeClr val="accent1"/>
              </a:buClr>
              <a:buFont typeface="Calibri" panose="020F0502020204030204" pitchFamily="34" charset="0"/>
              <a:buChar char="»"/>
            </a:pPr>
            <a:r>
              <a:rPr lang="de-DE" dirty="0"/>
              <a:t>Toller Titel</a:t>
            </a:r>
          </a:p>
        </p:txBody>
      </p:sp>
    </p:spTree>
    <p:extLst>
      <p:ext uri="{BB962C8B-B14F-4D97-AF65-F5344CB8AC3E}">
        <p14:creationId xmlns:p14="http://schemas.microsoft.com/office/powerpoint/2010/main" val="3895298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6 Schritte Proz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Freihandform: Form 168">
            <a:extLst>
              <a:ext uri="{FF2B5EF4-FFF2-40B4-BE49-F238E27FC236}">
                <a16:creationId xmlns:a16="http://schemas.microsoft.com/office/drawing/2014/main" id="{7FB96951-1885-4158-90E0-31EAD9457D00}"/>
              </a:ext>
            </a:extLst>
          </p:cNvPr>
          <p:cNvSpPr/>
          <p:nvPr userDrawn="1"/>
        </p:nvSpPr>
        <p:spPr>
          <a:xfrm rot="5400000">
            <a:off x="5869558" y="110556"/>
            <a:ext cx="1670123" cy="1826840"/>
          </a:xfrm>
          <a:custGeom>
            <a:avLst/>
            <a:gdLst>
              <a:gd name="connsiteX0" fmla="*/ 756703 w 1670123"/>
              <a:gd name="connsiteY0" fmla="*/ 0 h 1826840"/>
              <a:gd name="connsiteX1" fmla="*/ 1670123 w 1670123"/>
              <a:gd name="connsiteY1" fmla="*/ 913420 h 1826840"/>
              <a:gd name="connsiteX2" fmla="*/ 1291771 w 1670123"/>
              <a:gd name="connsiteY2" fmla="*/ 1826840 h 1826840"/>
              <a:gd name="connsiteX3" fmla="*/ 0 w 1670123"/>
              <a:gd name="connsiteY3" fmla="*/ 1826840 h 1826840"/>
              <a:gd name="connsiteX4" fmla="*/ 756703 w 1670123"/>
              <a:gd name="connsiteY4" fmla="*/ 0 h 182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123" h="1826840">
                <a:moveTo>
                  <a:pt x="756703" y="0"/>
                </a:moveTo>
                <a:lnTo>
                  <a:pt x="1670123" y="913420"/>
                </a:lnTo>
                <a:cubicBezTo>
                  <a:pt x="1436358" y="1147184"/>
                  <a:pt x="1291771" y="1470127"/>
                  <a:pt x="1291771" y="1826840"/>
                </a:cubicBezTo>
                <a:lnTo>
                  <a:pt x="0" y="1826840"/>
                </a:lnTo>
                <a:cubicBezTo>
                  <a:pt x="0" y="1113415"/>
                  <a:pt x="289173" y="467529"/>
                  <a:pt x="75670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72" name="Freihandform: Form 171">
            <a:extLst>
              <a:ext uri="{FF2B5EF4-FFF2-40B4-BE49-F238E27FC236}">
                <a16:creationId xmlns:a16="http://schemas.microsoft.com/office/drawing/2014/main" id="{B1577DF2-E863-4784-94E2-E62DF58B1ED1}"/>
              </a:ext>
            </a:extLst>
          </p:cNvPr>
          <p:cNvSpPr/>
          <p:nvPr userDrawn="1"/>
        </p:nvSpPr>
        <p:spPr>
          <a:xfrm rot="5400000" flipH="1">
            <a:off x="5869559" y="3730608"/>
            <a:ext cx="1670122" cy="1826840"/>
          </a:xfrm>
          <a:custGeom>
            <a:avLst/>
            <a:gdLst>
              <a:gd name="connsiteX0" fmla="*/ 756703 w 1670122"/>
              <a:gd name="connsiteY0" fmla="*/ 0 h 1826840"/>
              <a:gd name="connsiteX1" fmla="*/ 0 w 1670122"/>
              <a:gd name="connsiteY1" fmla="*/ 1826840 h 1826840"/>
              <a:gd name="connsiteX2" fmla="*/ 1291771 w 1670122"/>
              <a:gd name="connsiteY2" fmla="*/ 1826840 h 1826840"/>
              <a:gd name="connsiteX3" fmla="*/ 1670122 w 1670122"/>
              <a:gd name="connsiteY3" fmla="*/ 913420 h 182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0122" h="1826840">
                <a:moveTo>
                  <a:pt x="756703" y="0"/>
                </a:moveTo>
                <a:cubicBezTo>
                  <a:pt x="289173" y="467529"/>
                  <a:pt x="0" y="1113415"/>
                  <a:pt x="0" y="1826840"/>
                </a:cubicBezTo>
                <a:lnTo>
                  <a:pt x="1291771" y="1826840"/>
                </a:lnTo>
                <a:cubicBezTo>
                  <a:pt x="1291771" y="1470127"/>
                  <a:pt x="1436358" y="1147184"/>
                  <a:pt x="1670122" y="91342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68" name="Freihandform: Form 167">
            <a:extLst>
              <a:ext uri="{FF2B5EF4-FFF2-40B4-BE49-F238E27FC236}">
                <a16:creationId xmlns:a16="http://schemas.microsoft.com/office/drawing/2014/main" id="{929C6FC5-53B2-466A-A813-A54C9F4D244D}"/>
              </a:ext>
            </a:extLst>
          </p:cNvPr>
          <p:cNvSpPr/>
          <p:nvPr userDrawn="1"/>
        </p:nvSpPr>
        <p:spPr>
          <a:xfrm rot="5400000">
            <a:off x="6661429" y="1059144"/>
            <a:ext cx="1826841" cy="1670123"/>
          </a:xfrm>
          <a:custGeom>
            <a:avLst/>
            <a:gdLst>
              <a:gd name="connsiteX0" fmla="*/ 1826841 w 1826841"/>
              <a:gd name="connsiteY0" fmla="*/ 0 h 1670123"/>
              <a:gd name="connsiteX1" fmla="*/ 1826841 w 1826841"/>
              <a:gd name="connsiteY1" fmla="*/ 1291771 h 1670123"/>
              <a:gd name="connsiteX2" fmla="*/ 913420 w 1826841"/>
              <a:gd name="connsiteY2" fmla="*/ 1670123 h 1670123"/>
              <a:gd name="connsiteX3" fmla="*/ 0 w 1826841"/>
              <a:gd name="connsiteY3" fmla="*/ 756703 h 1670123"/>
              <a:gd name="connsiteX4" fmla="*/ 1826841 w 1826841"/>
              <a:gd name="connsiteY4" fmla="*/ 0 h 167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841" h="1670123">
                <a:moveTo>
                  <a:pt x="1826841" y="0"/>
                </a:moveTo>
                <a:lnTo>
                  <a:pt x="1826841" y="1291771"/>
                </a:lnTo>
                <a:cubicBezTo>
                  <a:pt x="1470128" y="1291771"/>
                  <a:pt x="1147185" y="1436358"/>
                  <a:pt x="913420" y="1670123"/>
                </a:cubicBezTo>
                <a:lnTo>
                  <a:pt x="0" y="756703"/>
                </a:lnTo>
                <a:cubicBezTo>
                  <a:pt x="467530" y="289173"/>
                  <a:pt x="1113416" y="0"/>
                  <a:pt x="18268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73" name="Freihandform: Form 172">
            <a:extLst>
              <a:ext uri="{FF2B5EF4-FFF2-40B4-BE49-F238E27FC236}">
                <a16:creationId xmlns:a16="http://schemas.microsoft.com/office/drawing/2014/main" id="{DC7C6DF1-1A92-4403-A4AF-9EC3FEB5E673}"/>
              </a:ext>
            </a:extLst>
          </p:cNvPr>
          <p:cNvSpPr/>
          <p:nvPr userDrawn="1"/>
        </p:nvSpPr>
        <p:spPr>
          <a:xfrm rot="5400000">
            <a:off x="6661429" y="2938737"/>
            <a:ext cx="1826841" cy="1670122"/>
          </a:xfrm>
          <a:custGeom>
            <a:avLst/>
            <a:gdLst>
              <a:gd name="connsiteX0" fmla="*/ 0 w 1826841"/>
              <a:gd name="connsiteY0" fmla="*/ 0 h 1670122"/>
              <a:gd name="connsiteX1" fmla="*/ 1826841 w 1826841"/>
              <a:gd name="connsiteY1" fmla="*/ 756703 h 1670122"/>
              <a:gd name="connsiteX2" fmla="*/ 913421 w 1826841"/>
              <a:gd name="connsiteY2" fmla="*/ 1670122 h 1670122"/>
              <a:gd name="connsiteX3" fmla="*/ 0 w 1826841"/>
              <a:gd name="connsiteY3" fmla="*/ 1291771 h 167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6841" h="1670122">
                <a:moveTo>
                  <a:pt x="0" y="0"/>
                </a:moveTo>
                <a:cubicBezTo>
                  <a:pt x="713426" y="0"/>
                  <a:pt x="1359311" y="289173"/>
                  <a:pt x="1826841" y="756703"/>
                </a:cubicBezTo>
                <a:lnTo>
                  <a:pt x="913421" y="1670122"/>
                </a:lnTo>
                <a:cubicBezTo>
                  <a:pt x="679656" y="1436358"/>
                  <a:pt x="356713" y="1291771"/>
                  <a:pt x="0" y="129177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75" name="Freihandform: Form 174">
            <a:extLst>
              <a:ext uri="{FF2B5EF4-FFF2-40B4-BE49-F238E27FC236}">
                <a16:creationId xmlns:a16="http://schemas.microsoft.com/office/drawing/2014/main" id="{52124083-A2CC-4D6C-AB12-21EFE447B3CD}"/>
              </a:ext>
            </a:extLst>
          </p:cNvPr>
          <p:cNvSpPr/>
          <p:nvPr userDrawn="1"/>
        </p:nvSpPr>
        <p:spPr>
          <a:xfrm rot="10800000" flipH="1">
            <a:off x="3119735" y="2860379"/>
            <a:ext cx="1670122" cy="1826840"/>
          </a:xfrm>
          <a:custGeom>
            <a:avLst/>
            <a:gdLst>
              <a:gd name="connsiteX0" fmla="*/ 756703 w 1670122"/>
              <a:gd name="connsiteY0" fmla="*/ 0 h 1826840"/>
              <a:gd name="connsiteX1" fmla="*/ 0 w 1670122"/>
              <a:gd name="connsiteY1" fmla="*/ 1826840 h 1826840"/>
              <a:gd name="connsiteX2" fmla="*/ 1291771 w 1670122"/>
              <a:gd name="connsiteY2" fmla="*/ 1826840 h 1826840"/>
              <a:gd name="connsiteX3" fmla="*/ 1670122 w 1670122"/>
              <a:gd name="connsiteY3" fmla="*/ 913420 h 182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0122" h="1826840">
                <a:moveTo>
                  <a:pt x="756703" y="0"/>
                </a:moveTo>
                <a:cubicBezTo>
                  <a:pt x="289173" y="467529"/>
                  <a:pt x="0" y="1113415"/>
                  <a:pt x="0" y="1826840"/>
                </a:cubicBezTo>
                <a:lnTo>
                  <a:pt x="1291771" y="1826840"/>
                </a:lnTo>
                <a:cubicBezTo>
                  <a:pt x="1291771" y="1470127"/>
                  <a:pt x="1436358" y="1147184"/>
                  <a:pt x="1670122" y="91342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76" name="Freihandform: Form 175">
            <a:extLst>
              <a:ext uri="{FF2B5EF4-FFF2-40B4-BE49-F238E27FC236}">
                <a16:creationId xmlns:a16="http://schemas.microsoft.com/office/drawing/2014/main" id="{32294145-03E4-4AA1-9E8C-28967630EF08}"/>
              </a:ext>
            </a:extLst>
          </p:cNvPr>
          <p:cNvSpPr/>
          <p:nvPr userDrawn="1"/>
        </p:nvSpPr>
        <p:spPr>
          <a:xfrm rot="10800000">
            <a:off x="3911606" y="3808967"/>
            <a:ext cx="1826841" cy="1670122"/>
          </a:xfrm>
          <a:custGeom>
            <a:avLst/>
            <a:gdLst>
              <a:gd name="connsiteX0" fmla="*/ 0 w 1826841"/>
              <a:gd name="connsiteY0" fmla="*/ 0 h 1670122"/>
              <a:gd name="connsiteX1" fmla="*/ 1826841 w 1826841"/>
              <a:gd name="connsiteY1" fmla="*/ 756703 h 1670122"/>
              <a:gd name="connsiteX2" fmla="*/ 913421 w 1826841"/>
              <a:gd name="connsiteY2" fmla="*/ 1670122 h 1670122"/>
              <a:gd name="connsiteX3" fmla="*/ 0 w 1826841"/>
              <a:gd name="connsiteY3" fmla="*/ 1291771 h 167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6841" h="1670122">
                <a:moveTo>
                  <a:pt x="0" y="0"/>
                </a:moveTo>
                <a:cubicBezTo>
                  <a:pt x="713426" y="0"/>
                  <a:pt x="1359311" y="289173"/>
                  <a:pt x="1826841" y="756703"/>
                </a:cubicBezTo>
                <a:lnTo>
                  <a:pt x="913421" y="1670122"/>
                </a:lnTo>
                <a:cubicBezTo>
                  <a:pt x="679656" y="1436358"/>
                  <a:pt x="356713" y="1291771"/>
                  <a:pt x="0" y="129177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80" name="Textplatzhalter 179">
            <a:extLst>
              <a:ext uri="{FF2B5EF4-FFF2-40B4-BE49-F238E27FC236}">
                <a16:creationId xmlns:a16="http://schemas.microsoft.com/office/drawing/2014/main" id="{806A624F-3B6A-4098-8D94-D789B7686B2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4959" y="1268413"/>
            <a:ext cx="5381899" cy="1503362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197" name="Textplatzhalter 196">
            <a:extLst>
              <a:ext uri="{FF2B5EF4-FFF2-40B4-BE49-F238E27FC236}">
                <a16:creationId xmlns:a16="http://schemas.microsoft.com/office/drawing/2014/main" id="{BAC03C15-7936-40AD-9174-6C1BA19A7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912" y="1462402"/>
            <a:ext cx="3447128" cy="914400"/>
          </a:xfrm>
        </p:spPr>
        <p:txBody>
          <a:bodyPr/>
          <a:lstStyle/>
          <a:p>
            <a:pPr lvl="0"/>
            <a:r>
              <a:rPr lang="de-DE" dirty="0"/>
              <a:t>Starke Insights zu einem Prozessschritt</a:t>
            </a:r>
          </a:p>
          <a:p>
            <a:pPr lvl="4"/>
            <a:endParaRPr lang="de-DE" dirty="0"/>
          </a:p>
        </p:txBody>
      </p:sp>
      <p:sp>
        <p:nvSpPr>
          <p:cNvPr id="198" name="Textplatzhalter 196">
            <a:extLst>
              <a:ext uri="{FF2B5EF4-FFF2-40B4-BE49-F238E27FC236}">
                <a16:creationId xmlns:a16="http://schemas.microsoft.com/office/drawing/2014/main" id="{F29EF766-5D91-487C-811E-302CB8C575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911" y="3436997"/>
            <a:ext cx="3447128" cy="914400"/>
          </a:xfrm>
        </p:spPr>
        <p:txBody>
          <a:bodyPr/>
          <a:lstStyle/>
          <a:p>
            <a:pPr lvl="0"/>
            <a:r>
              <a:rPr lang="de-DE" dirty="0"/>
              <a:t>Starke Insights zu einem Prozessschritt</a:t>
            </a:r>
          </a:p>
          <a:p>
            <a:pPr lvl="4"/>
            <a:endParaRPr lang="de-DE" dirty="0"/>
          </a:p>
        </p:txBody>
      </p:sp>
      <p:sp>
        <p:nvSpPr>
          <p:cNvPr id="199" name="Textplatzhalter 196">
            <a:extLst>
              <a:ext uri="{FF2B5EF4-FFF2-40B4-BE49-F238E27FC236}">
                <a16:creationId xmlns:a16="http://schemas.microsoft.com/office/drawing/2014/main" id="{95445425-0896-47D4-9AC4-F6196B3C7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1063" y="5231360"/>
            <a:ext cx="3481387" cy="914400"/>
          </a:xfrm>
        </p:spPr>
        <p:txBody>
          <a:bodyPr/>
          <a:lstStyle/>
          <a:p>
            <a:pPr lvl="0"/>
            <a:r>
              <a:rPr lang="de-DE" dirty="0"/>
              <a:t>Starke Insights zu einem Prozessschritt</a:t>
            </a:r>
          </a:p>
          <a:p>
            <a:pPr lvl="4"/>
            <a:endParaRPr lang="de-DE" dirty="0"/>
          </a:p>
        </p:txBody>
      </p:sp>
      <p:sp>
        <p:nvSpPr>
          <p:cNvPr id="200" name="Textplatzhalter 196">
            <a:extLst>
              <a:ext uri="{FF2B5EF4-FFF2-40B4-BE49-F238E27FC236}">
                <a16:creationId xmlns:a16="http://schemas.microsoft.com/office/drawing/2014/main" id="{DEF85829-F437-4237-9D1A-F18E7994CC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7195" y="5231360"/>
            <a:ext cx="3481387" cy="914400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de-DE" dirty="0"/>
              <a:t>Starke Insights zu einem Prozessschritt</a:t>
            </a:r>
          </a:p>
          <a:p>
            <a:pPr lvl="4"/>
            <a:endParaRPr lang="de-DE" dirty="0"/>
          </a:p>
        </p:txBody>
      </p:sp>
      <p:sp>
        <p:nvSpPr>
          <p:cNvPr id="202" name="Textplatzhalter 201">
            <a:extLst>
              <a:ext uri="{FF2B5EF4-FFF2-40B4-BE49-F238E27FC236}">
                <a16:creationId xmlns:a16="http://schemas.microsoft.com/office/drawing/2014/main" id="{8ED6919D-29BB-471E-B13A-60BF21F207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7427" y="2249581"/>
            <a:ext cx="306046" cy="307777"/>
          </a:xfrm>
        </p:spPr>
        <p:txBody>
          <a:bodyPr wrap="none">
            <a:spAutoFit/>
          </a:bodyPr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203" name="Textplatzhalter 201">
            <a:extLst>
              <a:ext uri="{FF2B5EF4-FFF2-40B4-BE49-F238E27FC236}">
                <a16:creationId xmlns:a16="http://schemas.microsoft.com/office/drawing/2014/main" id="{667F114F-61F9-4C8D-9C45-2FF2F0BAF6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8757" y="3115068"/>
            <a:ext cx="306046" cy="307777"/>
          </a:xfrm>
        </p:spPr>
        <p:txBody>
          <a:bodyPr wrap="none">
            <a:spAutoFit/>
          </a:bodyPr>
          <a:lstStyle>
            <a:lvl1pPr algn="r"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204" name="Textplatzhalter 201">
            <a:extLst>
              <a:ext uri="{FF2B5EF4-FFF2-40B4-BE49-F238E27FC236}">
                <a16:creationId xmlns:a16="http://schemas.microsoft.com/office/drawing/2014/main" id="{49A309D8-D122-479E-9999-C99A56C9BA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3722" y="3782750"/>
            <a:ext cx="306046" cy="307777"/>
          </a:xfrm>
        </p:spPr>
        <p:txBody>
          <a:bodyPr wrap="none">
            <a:spAutoFit/>
          </a:bodyPr>
          <a:lstStyle>
            <a:lvl1pPr algn="r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205" name="Textplatzhalter 201">
            <a:extLst>
              <a:ext uri="{FF2B5EF4-FFF2-40B4-BE49-F238E27FC236}">
                <a16:creationId xmlns:a16="http://schemas.microsoft.com/office/drawing/2014/main" id="{74F05C08-C1D8-4737-A708-DBB28AFCC3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9264" y="3808741"/>
            <a:ext cx="306046" cy="307777"/>
          </a:xfrm>
        </p:spPr>
        <p:txBody>
          <a:bodyPr wrap="none">
            <a:spAutoFit/>
          </a:bodyPr>
          <a:lstStyle>
            <a:lvl1pPr algn="ctr"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28D036D-D029-4972-98E8-1DF03A8281E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93862755-4E58-4AF0-A8B5-AC5D76EBBD73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8E31E1A-83E8-48F3-914B-B383BE2C979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FF62521-C6E1-44FD-A76F-A391208C507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5E99A8-D844-421D-B55B-87FFA6ECC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321" y="373147"/>
            <a:ext cx="5210537" cy="704390"/>
          </a:xfrm>
        </p:spPr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1904260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5 Schritte Proz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feil: 180-Grad 34">
            <a:extLst>
              <a:ext uri="{FF2B5EF4-FFF2-40B4-BE49-F238E27FC236}">
                <a16:creationId xmlns:a16="http://schemas.microsoft.com/office/drawing/2014/main" id="{073E6CDC-E4F3-4549-8C0C-52ED9729A0C4}"/>
              </a:ext>
            </a:extLst>
          </p:cNvPr>
          <p:cNvSpPr/>
          <p:nvPr userDrawn="1"/>
        </p:nvSpPr>
        <p:spPr>
          <a:xfrm>
            <a:off x="9169826" y="1268413"/>
            <a:ext cx="2776537" cy="2198688"/>
          </a:xfrm>
          <a:prstGeom prst="uturnArrow">
            <a:avLst>
              <a:gd name="adj1" fmla="val 12089"/>
              <a:gd name="adj2" fmla="val 18903"/>
              <a:gd name="adj3" fmla="val 28377"/>
              <a:gd name="adj4" fmla="val 60195"/>
              <a:gd name="adj5" fmla="val 96820"/>
            </a:avLst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3" name="Pfeil: 180-Grad 32">
            <a:extLst>
              <a:ext uri="{FF2B5EF4-FFF2-40B4-BE49-F238E27FC236}">
                <a16:creationId xmlns:a16="http://schemas.microsoft.com/office/drawing/2014/main" id="{A76C5D6A-9735-4BB8-B6E1-D879708728BF}"/>
              </a:ext>
            </a:extLst>
          </p:cNvPr>
          <p:cNvSpPr/>
          <p:nvPr userDrawn="1"/>
        </p:nvSpPr>
        <p:spPr>
          <a:xfrm flipV="1">
            <a:off x="6952379" y="3046413"/>
            <a:ext cx="2776537" cy="2198688"/>
          </a:xfrm>
          <a:prstGeom prst="uturnArrow">
            <a:avLst>
              <a:gd name="adj1" fmla="val 12089"/>
              <a:gd name="adj2" fmla="val 18903"/>
              <a:gd name="adj3" fmla="val 28377"/>
              <a:gd name="adj4" fmla="val 60195"/>
              <a:gd name="adj5" fmla="val 96820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4" name="Pfeil: 180-Grad 33">
            <a:extLst>
              <a:ext uri="{FF2B5EF4-FFF2-40B4-BE49-F238E27FC236}">
                <a16:creationId xmlns:a16="http://schemas.microsoft.com/office/drawing/2014/main" id="{56289086-F4BF-4F8D-A4A9-4289547BDC4B}"/>
              </a:ext>
            </a:extLst>
          </p:cNvPr>
          <p:cNvSpPr/>
          <p:nvPr userDrawn="1"/>
        </p:nvSpPr>
        <p:spPr>
          <a:xfrm>
            <a:off x="4734932" y="1268413"/>
            <a:ext cx="2776537" cy="2198688"/>
          </a:xfrm>
          <a:prstGeom prst="uturnArrow">
            <a:avLst>
              <a:gd name="adj1" fmla="val 12089"/>
              <a:gd name="adj2" fmla="val 18903"/>
              <a:gd name="adj3" fmla="val 28377"/>
              <a:gd name="adj4" fmla="val 60195"/>
              <a:gd name="adj5" fmla="val 96820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2" name="Pfeil: 180-Grad 31">
            <a:extLst>
              <a:ext uri="{FF2B5EF4-FFF2-40B4-BE49-F238E27FC236}">
                <a16:creationId xmlns:a16="http://schemas.microsoft.com/office/drawing/2014/main" id="{75E39340-3DDF-4398-A97A-679F58C74A80}"/>
              </a:ext>
            </a:extLst>
          </p:cNvPr>
          <p:cNvSpPr/>
          <p:nvPr userDrawn="1"/>
        </p:nvSpPr>
        <p:spPr>
          <a:xfrm flipV="1">
            <a:off x="2517485" y="3046413"/>
            <a:ext cx="2776537" cy="2198688"/>
          </a:xfrm>
          <a:prstGeom prst="uturnArrow">
            <a:avLst>
              <a:gd name="adj1" fmla="val 12089"/>
              <a:gd name="adj2" fmla="val 18903"/>
              <a:gd name="adj3" fmla="val 28377"/>
              <a:gd name="adj4" fmla="val 60195"/>
              <a:gd name="adj5" fmla="val 96820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Pfeil: 180-Grad 5">
            <a:extLst>
              <a:ext uri="{FF2B5EF4-FFF2-40B4-BE49-F238E27FC236}">
                <a16:creationId xmlns:a16="http://schemas.microsoft.com/office/drawing/2014/main" id="{FB8F5AB5-CE9F-423C-A68A-C2E5C80975FF}"/>
              </a:ext>
            </a:extLst>
          </p:cNvPr>
          <p:cNvSpPr/>
          <p:nvPr userDrawn="1"/>
        </p:nvSpPr>
        <p:spPr>
          <a:xfrm>
            <a:off x="300038" y="1268413"/>
            <a:ext cx="2776537" cy="2198688"/>
          </a:xfrm>
          <a:prstGeom prst="uturnArrow">
            <a:avLst>
              <a:gd name="adj1" fmla="val 12089"/>
              <a:gd name="adj2" fmla="val 18903"/>
              <a:gd name="adj3" fmla="val 28377"/>
              <a:gd name="adj4" fmla="val 60195"/>
              <a:gd name="adj5" fmla="val 9682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F01308AD-A9B6-4059-A7CD-57629D643BA1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955146" y="1628777"/>
            <a:ext cx="1200150" cy="1200150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Bild/Icon</a:t>
            </a:r>
          </a:p>
        </p:txBody>
      </p:sp>
      <p:sp>
        <p:nvSpPr>
          <p:cNvPr id="20" name="Bildplatzhalter 18">
            <a:extLst>
              <a:ext uri="{FF2B5EF4-FFF2-40B4-BE49-F238E27FC236}">
                <a16:creationId xmlns:a16="http://schemas.microsoft.com/office/drawing/2014/main" id="{C4D84AC3-5D1A-4738-8076-941CE7C26F57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5385277" y="1628777"/>
            <a:ext cx="1200150" cy="12001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Bild/Icon</a:t>
            </a:r>
          </a:p>
        </p:txBody>
      </p:sp>
      <p:sp>
        <p:nvSpPr>
          <p:cNvPr id="21" name="Bildplatzhalter 18">
            <a:extLst>
              <a:ext uri="{FF2B5EF4-FFF2-40B4-BE49-F238E27FC236}">
                <a16:creationId xmlns:a16="http://schemas.microsoft.com/office/drawing/2014/main" id="{51E1A045-049A-46CB-B882-D5CD045DA3A0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9815408" y="1628777"/>
            <a:ext cx="1200150" cy="1200150"/>
          </a:xfrm>
          <a:prstGeom prst="ellips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Bild/Icon</a:t>
            </a:r>
          </a:p>
        </p:txBody>
      </p:sp>
      <p:sp>
        <p:nvSpPr>
          <p:cNvPr id="22" name="Bildplatzhalter 18">
            <a:extLst>
              <a:ext uri="{FF2B5EF4-FFF2-40B4-BE49-F238E27FC236}">
                <a16:creationId xmlns:a16="http://schemas.microsoft.com/office/drawing/2014/main" id="{42C0FE2C-4FE8-4A6D-8C61-EE879C688239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3168227" y="3701159"/>
            <a:ext cx="1200150" cy="12001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Bild/Icon</a:t>
            </a:r>
          </a:p>
        </p:txBody>
      </p:sp>
      <p:sp>
        <p:nvSpPr>
          <p:cNvPr id="23" name="Bildplatzhalter 18">
            <a:extLst>
              <a:ext uri="{FF2B5EF4-FFF2-40B4-BE49-F238E27FC236}">
                <a16:creationId xmlns:a16="http://schemas.microsoft.com/office/drawing/2014/main" id="{FD0513C6-0556-407F-933B-218F3C1FADAE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7610529" y="3701159"/>
            <a:ext cx="1200150" cy="12001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Bild/Icon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3A8F916F-B945-4547-BB2D-77BFD919023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95375" y="3046413"/>
            <a:ext cx="914400" cy="313932"/>
          </a:xfrm>
        </p:spPr>
        <p:txBody>
          <a:bodyPr anchor="ctr">
            <a:spAutoFit/>
          </a:bodyPr>
          <a:lstStyle>
            <a:lvl1pPr algn="ctr">
              <a:defRPr/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6" name="Textplatzhalter 24">
            <a:extLst>
              <a:ext uri="{FF2B5EF4-FFF2-40B4-BE49-F238E27FC236}">
                <a16:creationId xmlns:a16="http://schemas.microsoft.com/office/drawing/2014/main" id="{4B1F39CF-0FCE-4A9B-B1E3-E5D90A484BD9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311102" y="3049391"/>
            <a:ext cx="914400" cy="313932"/>
          </a:xfrm>
        </p:spPr>
        <p:txBody>
          <a:bodyPr anchor="ctr">
            <a:spAutoFit/>
          </a:bodyPr>
          <a:lstStyle>
            <a:lvl1pPr algn="ctr">
              <a:defRPr/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7" name="Textplatzhalter 24">
            <a:extLst>
              <a:ext uri="{FF2B5EF4-FFF2-40B4-BE49-F238E27FC236}">
                <a16:creationId xmlns:a16="http://schemas.microsoft.com/office/drawing/2014/main" id="{9ED6A499-8811-435B-BB85-A2177190D4A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526829" y="3052369"/>
            <a:ext cx="914400" cy="313932"/>
          </a:xfrm>
        </p:spPr>
        <p:txBody>
          <a:bodyPr anchor="ctr">
            <a:spAutoFit/>
          </a:bodyPr>
          <a:lstStyle>
            <a:lvl1pPr algn="ctr">
              <a:defRPr/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8" name="Textplatzhalter 24">
            <a:extLst>
              <a:ext uri="{FF2B5EF4-FFF2-40B4-BE49-F238E27FC236}">
                <a16:creationId xmlns:a16="http://schemas.microsoft.com/office/drawing/2014/main" id="{A5A88FF1-5C65-4E7F-8CE2-129488043B2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742556" y="3055347"/>
            <a:ext cx="914400" cy="313932"/>
          </a:xfrm>
        </p:spPr>
        <p:txBody>
          <a:bodyPr anchor="ctr">
            <a:spAutoFit/>
          </a:bodyPr>
          <a:lstStyle>
            <a:lvl1pPr algn="ctr">
              <a:defRPr/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9" name="Textplatzhalter 24">
            <a:extLst>
              <a:ext uri="{FF2B5EF4-FFF2-40B4-BE49-F238E27FC236}">
                <a16:creationId xmlns:a16="http://schemas.microsoft.com/office/drawing/2014/main" id="{8917C3CE-B672-4C1D-9698-BC49B73DB32F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958283" y="3058325"/>
            <a:ext cx="914400" cy="313932"/>
          </a:xfrm>
        </p:spPr>
        <p:txBody>
          <a:bodyPr anchor="ctr">
            <a:spAutoFit/>
          </a:bodyPr>
          <a:lstStyle>
            <a:lvl1pPr algn="ctr">
              <a:defRPr/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9C95ACE9-F4F2-4247-A6C6-94339FD4C6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963" y="5394326"/>
            <a:ext cx="11522075" cy="1095374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85563DD-FE89-4628-9229-9A6586ECB2A9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AA2C068-7846-440B-B9B3-E59E397219C6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5DBCB7A-AA05-4DD9-913D-645AA1AE0EF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107AD3B-F37C-41E1-8BFE-DC5021D43A1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BDF6DA-F086-47D8-A9EF-11E533933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563279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8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CAF60-873A-4F50-9FAA-8BBB84B734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Moodboard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EEAF32-9489-47DF-959A-A2BA87D93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© september - Strategie &amp; Forschung GmbH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D3176D-29AE-4919-A0D1-8A40453B25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8874508D-837F-4803-8B2F-B9B2DE1C350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9EEB71-7E27-4F8B-83B5-55DC2561944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l"/>
            <a:fld id="{DA79483F-88C3-4367-8D45-81B2604AA740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A80D4CAE-FDE8-4B37-BE53-F7B21D1777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68413"/>
            <a:ext cx="2857500" cy="3227387"/>
          </a:xfrm>
        </p:spPr>
        <p:txBody>
          <a:bodyPr/>
          <a:lstStyle/>
          <a:p>
            <a:endParaRPr lang="de-DE"/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8D9C633-5F69-49B4-A173-449885AB70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4610100"/>
            <a:ext cx="4486275" cy="2058988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72FF6644-6D4F-4247-9716-A34438C99A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82913" y="1268413"/>
            <a:ext cx="1503362" cy="1493837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7EE9F2A0-590C-4FF6-867C-2CAB994208E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82913" y="2876551"/>
            <a:ext cx="1503362" cy="1619250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8A4003B7-7365-4022-9EE7-F0CAC636E37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11688" y="1268413"/>
            <a:ext cx="1865312" cy="2160587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88BAB4F2-72D8-425F-A094-25E71A0EB39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14864" y="5324474"/>
            <a:ext cx="1865312" cy="1344614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61850D2E-9891-4445-9706-53A879EA83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11688" y="3571041"/>
            <a:ext cx="1865312" cy="1619250"/>
          </a:xfrm>
        </p:spPr>
        <p:txBody>
          <a:bodyPr/>
          <a:lstStyle/>
          <a:p>
            <a:endParaRPr lang="de-DE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F5E56BF9-C9DD-45A1-915D-6F2FF6F5150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02413" y="4610098"/>
            <a:ext cx="3238500" cy="2058989"/>
          </a:xfrm>
        </p:spPr>
        <p:txBody>
          <a:bodyPr/>
          <a:lstStyle/>
          <a:p>
            <a:endParaRPr lang="de-DE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BE6B54AD-EE90-4587-8268-DD0A7EEC114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602413" y="2335213"/>
            <a:ext cx="2474912" cy="2160587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74CB4A9E-AB96-4337-A375-84DDBE8F6C0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209087" y="1268413"/>
            <a:ext cx="2982913" cy="3227387"/>
          </a:xfrm>
        </p:spPr>
        <p:txBody>
          <a:bodyPr/>
          <a:lstStyle/>
          <a:p>
            <a:endParaRPr lang="de-DE"/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A069A5E2-402A-4A7C-AAFA-F379FE4DDCB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963150" y="4610100"/>
            <a:ext cx="2228850" cy="2058988"/>
          </a:xfrm>
        </p:spPr>
        <p:txBody>
          <a:bodyPr/>
          <a:lstStyle/>
          <a:p>
            <a:endParaRPr lang="de-DE"/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4CC4A58C-2A52-49BB-A482-8DA8F58DE0F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02412" y="1268413"/>
            <a:ext cx="1398587" cy="952502"/>
          </a:xfrm>
        </p:spPr>
        <p:txBody>
          <a:bodyPr/>
          <a:lstStyle/>
          <a:p>
            <a:endParaRPr lang="de-DE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CB617CCF-D55C-4A43-AC26-AE1C752C49F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26411" y="1284287"/>
            <a:ext cx="950914" cy="93662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637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0DD2568-7F4F-4279-8B27-4CD4CCAF44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268414"/>
            <a:ext cx="4061778" cy="5221286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3922EA-11B0-4DA6-A4DF-F495EF33A9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9965" y="885825"/>
            <a:ext cx="9238692" cy="5965029"/>
          </a:xfrm>
          <a:prstGeom prst="rect">
            <a:avLst/>
          </a:prstGeom>
        </p:spPr>
      </p:pic>
      <p:sp>
        <p:nvSpPr>
          <p:cNvPr id="20" name="Bildplatzhalter 26">
            <a:extLst>
              <a:ext uri="{FF2B5EF4-FFF2-40B4-BE49-F238E27FC236}">
                <a16:creationId xmlns:a16="http://schemas.microsoft.com/office/drawing/2014/main" id="{AD94D05C-55E5-4A08-B7EA-E7F707552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3239" y="1615583"/>
            <a:ext cx="6877924" cy="4274677"/>
          </a:xfrm>
          <a:custGeom>
            <a:avLst/>
            <a:gdLst>
              <a:gd name="connsiteX0" fmla="*/ 0 w 6809414"/>
              <a:gd name="connsiteY0" fmla="*/ 0 h 4290654"/>
              <a:gd name="connsiteX1" fmla="*/ 6809414 w 6809414"/>
              <a:gd name="connsiteY1" fmla="*/ 0 h 4290654"/>
              <a:gd name="connsiteX2" fmla="*/ 6809414 w 6809414"/>
              <a:gd name="connsiteY2" fmla="*/ 4290654 h 4290654"/>
              <a:gd name="connsiteX3" fmla="*/ 3405338 w 6809414"/>
              <a:gd name="connsiteY3" fmla="*/ 4290654 h 4290654"/>
              <a:gd name="connsiteX4" fmla="*/ 0 w 6809414"/>
              <a:gd name="connsiteY4" fmla="*/ 4290654 h 42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9414" h="4290654">
                <a:moveTo>
                  <a:pt x="0" y="0"/>
                </a:moveTo>
                <a:lnTo>
                  <a:pt x="6809414" y="0"/>
                </a:lnTo>
                <a:lnTo>
                  <a:pt x="6809414" y="4290654"/>
                </a:lnTo>
                <a:lnTo>
                  <a:pt x="3405338" y="4290654"/>
                </a:lnTo>
                <a:lnTo>
                  <a:pt x="0" y="42906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F27D2AE-9E18-4520-B654-A5F4389E2D3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2741F51-B7B9-4E0F-A899-50C4A16FAE3C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4A6A14-D632-4A29-B94E-F2E65D906B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DD5FB45-B2AE-4FB5-AB82-BBB529A79D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12BCE99-6F54-468D-82A2-B7E31F936E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2972581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6F7BEB42-4141-40D0-92EA-6697BDC4CD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1268413"/>
            <a:ext cx="7156450" cy="5216440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grpSp>
        <p:nvGrpSpPr>
          <p:cNvPr id="44" name="Gruppieren">
            <a:extLst>
              <a:ext uri="{FF2B5EF4-FFF2-40B4-BE49-F238E27FC236}">
                <a16:creationId xmlns:a16="http://schemas.microsoft.com/office/drawing/2014/main" id="{39F14A5D-50A3-408A-A983-90D2F668B825}"/>
              </a:ext>
            </a:extLst>
          </p:cNvPr>
          <p:cNvGrpSpPr/>
          <p:nvPr userDrawn="1"/>
        </p:nvGrpSpPr>
        <p:grpSpPr>
          <a:xfrm>
            <a:off x="8627453" y="1447800"/>
            <a:ext cx="2398288" cy="4903425"/>
            <a:chOff x="0" y="0"/>
            <a:chExt cx="1145822" cy="2342694"/>
          </a:xfrm>
        </p:grpSpPr>
        <p:sp>
          <p:nvSpPr>
            <p:cNvPr id="45" name="Form">
              <a:extLst>
                <a:ext uri="{FF2B5EF4-FFF2-40B4-BE49-F238E27FC236}">
                  <a16:creationId xmlns:a16="http://schemas.microsoft.com/office/drawing/2014/main" id="{A9C53D05-7197-4ADA-A044-6FBDC448E5EE}"/>
                </a:ext>
              </a:extLst>
            </p:cNvPr>
            <p:cNvSpPr/>
            <p:nvPr/>
          </p:nvSpPr>
          <p:spPr>
            <a:xfrm>
              <a:off x="0" y="299860"/>
              <a:ext cx="28903" cy="9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274" y="21600"/>
                  </a:lnTo>
                  <a:cubicBezTo>
                    <a:pt x="2260" y="21600"/>
                    <a:pt x="0" y="20883"/>
                    <a:pt x="0" y="19926"/>
                  </a:cubicBezTo>
                  <a:lnTo>
                    <a:pt x="0" y="1674"/>
                  </a:lnTo>
                  <a:cubicBezTo>
                    <a:pt x="0" y="717"/>
                    <a:pt x="2260" y="0"/>
                    <a:pt x="5274" y="0"/>
                  </a:cubicBez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6" name="Form">
              <a:extLst>
                <a:ext uri="{FF2B5EF4-FFF2-40B4-BE49-F238E27FC236}">
                  <a16:creationId xmlns:a16="http://schemas.microsoft.com/office/drawing/2014/main" id="{9BC654B6-DE3C-4BD6-A6BF-27BD300C117A}"/>
                </a:ext>
              </a:extLst>
            </p:cNvPr>
            <p:cNvSpPr/>
            <p:nvPr/>
          </p:nvSpPr>
          <p:spPr>
            <a:xfrm>
              <a:off x="0" y="498297"/>
              <a:ext cx="34750" cy="16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4404" y="21600"/>
                  </a:lnTo>
                  <a:cubicBezTo>
                    <a:pt x="1887" y="21600"/>
                    <a:pt x="0" y="21216"/>
                    <a:pt x="0" y="20704"/>
                  </a:cubicBezTo>
                  <a:lnTo>
                    <a:pt x="0" y="896"/>
                  </a:lnTo>
                  <a:cubicBezTo>
                    <a:pt x="0" y="342"/>
                    <a:pt x="1887" y="0"/>
                    <a:pt x="4404" y="0"/>
                  </a:cubicBez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7" name="Form">
              <a:extLst>
                <a:ext uri="{FF2B5EF4-FFF2-40B4-BE49-F238E27FC236}">
                  <a16:creationId xmlns:a16="http://schemas.microsoft.com/office/drawing/2014/main" id="{F77ED9C7-F112-4F0A-A589-43B2A7335885}"/>
                </a:ext>
              </a:extLst>
            </p:cNvPr>
            <p:cNvSpPr/>
            <p:nvPr/>
          </p:nvSpPr>
          <p:spPr>
            <a:xfrm>
              <a:off x="0" y="714373"/>
              <a:ext cx="28903" cy="16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274" y="21600"/>
                  </a:lnTo>
                  <a:cubicBezTo>
                    <a:pt x="2260" y="21600"/>
                    <a:pt x="0" y="21249"/>
                    <a:pt x="0" y="20680"/>
                  </a:cubicBezTo>
                  <a:lnTo>
                    <a:pt x="0" y="920"/>
                  </a:lnTo>
                  <a:cubicBezTo>
                    <a:pt x="0" y="394"/>
                    <a:pt x="2260" y="0"/>
                    <a:pt x="5274" y="0"/>
                  </a:cubicBez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8" name="Form">
              <a:extLst>
                <a:ext uri="{FF2B5EF4-FFF2-40B4-BE49-F238E27FC236}">
                  <a16:creationId xmlns:a16="http://schemas.microsoft.com/office/drawing/2014/main" id="{0CF065F0-9FA2-446A-A250-987E591EC9E5}"/>
                </a:ext>
              </a:extLst>
            </p:cNvPr>
            <p:cNvSpPr/>
            <p:nvPr/>
          </p:nvSpPr>
          <p:spPr>
            <a:xfrm>
              <a:off x="1121304" y="498297"/>
              <a:ext cx="24518" cy="174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86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15386" y="0"/>
                  </a:lnTo>
                  <a:cubicBezTo>
                    <a:pt x="19233" y="0"/>
                    <a:pt x="21600" y="331"/>
                    <a:pt x="21600" y="869"/>
                  </a:cubicBezTo>
                  <a:lnTo>
                    <a:pt x="21600" y="20731"/>
                  </a:lnTo>
                  <a:cubicBezTo>
                    <a:pt x="21600" y="21186"/>
                    <a:pt x="18641" y="21600"/>
                    <a:pt x="15386" y="21600"/>
                  </a:cubicBez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9" name="Form">
              <a:extLst>
                <a:ext uri="{FF2B5EF4-FFF2-40B4-BE49-F238E27FC236}">
                  <a16:creationId xmlns:a16="http://schemas.microsoft.com/office/drawing/2014/main" id="{A77A6943-CF2B-449E-AE25-BA8A2D3B3961}"/>
                </a:ext>
              </a:extLst>
            </p:cNvPr>
            <p:cNvSpPr/>
            <p:nvPr/>
          </p:nvSpPr>
          <p:spPr>
            <a:xfrm>
              <a:off x="11695" y="0"/>
              <a:ext cx="1120974" cy="2342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62" y="21600"/>
                  </a:moveTo>
                  <a:lnTo>
                    <a:pt x="4018" y="21600"/>
                  </a:lnTo>
                  <a:cubicBezTo>
                    <a:pt x="1795" y="21600"/>
                    <a:pt x="0" y="20736"/>
                    <a:pt x="0" y="19667"/>
                  </a:cubicBezTo>
                  <a:lnTo>
                    <a:pt x="0" y="1936"/>
                  </a:lnTo>
                  <a:cubicBezTo>
                    <a:pt x="0" y="864"/>
                    <a:pt x="1795" y="0"/>
                    <a:pt x="4018" y="0"/>
                  </a:cubicBezTo>
                  <a:lnTo>
                    <a:pt x="17575" y="0"/>
                  </a:lnTo>
                  <a:cubicBezTo>
                    <a:pt x="19798" y="0"/>
                    <a:pt x="21600" y="864"/>
                    <a:pt x="21600" y="1936"/>
                  </a:cubicBezTo>
                  <a:lnTo>
                    <a:pt x="21600" y="19673"/>
                  </a:lnTo>
                  <a:cubicBezTo>
                    <a:pt x="21581" y="20736"/>
                    <a:pt x="19786" y="21600"/>
                    <a:pt x="17562" y="21600"/>
                  </a:cubicBez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" name="Form">
              <a:extLst>
                <a:ext uri="{FF2B5EF4-FFF2-40B4-BE49-F238E27FC236}">
                  <a16:creationId xmlns:a16="http://schemas.microsoft.com/office/drawing/2014/main" id="{E3ED8BB2-5CCE-478F-B944-5FDD43F1CF16}"/>
                </a:ext>
              </a:extLst>
            </p:cNvPr>
            <p:cNvSpPr/>
            <p:nvPr/>
          </p:nvSpPr>
          <p:spPr>
            <a:xfrm>
              <a:off x="21929" y="11823"/>
              <a:ext cx="1099044" cy="2320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37" y="21600"/>
                  </a:moveTo>
                  <a:lnTo>
                    <a:pt x="3969" y="21600"/>
                  </a:lnTo>
                  <a:cubicBezTo>
                    <a:pt x="1779" y="21600"/>
                    <a:pt x="0" y="20756"/>
                    <a:pt x="0" y="19713"/>
                  </a:cubicBezTo>
                  <a:lnTo>
                    <a:pt x="0" y="1887"/>
                  </a:lnTo>
                  <a:cubicBezTo>
                    <a:pt x="0" y="847"/>
                    <a:pt x="1779" y="0"/>
                    <a:pt x="3969" y="0"/>
                  </a:cubicBezTo>
                  <a:lnTo>
                    <a:pt x="17637" y="0"/>
                  </a:lnTo>
                  <a:cubicBezTo>
                    <a:pt x="19821" y="0"/>
                    <a:pt x="21600" y="847"/>
                    <a:pt x="21600" y="1887"/>
                  </a:cubicBezTo>
                  <a:lnTo>
                    <a:pt x="21600" y="19719"/>
                  </a:lnTo>
                  <a:cubicBezTo>
                    <a:pt x="21600" y="20762"/>
                    <a:pt x="19821" y="21600"/>
                    <a:pt x="17637" y="21600"/>
                  </a:cubicBezTo>
                </a:path>
              </a:pathLst>
            </a:cu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1" name="Form">
              <a:extLst>
                <a:ext uri="{FF2B5EF4-FFF2-40B4-BE49-F238E27FC236}">
                  <a16:creationId xmlns:a16="http://schemas.microsoft.com/office/drawing/2014/main" id="{680F9045-ECC7-42CF-97F1-4916F023FBF9}"/>
                </a:ext>
              </a:extLst>
            </p:cNvPr>
            <p:cNvSpPr/>
            <p:nvPr/>
          </p:nvSpPr>
          <p:spPr>
            <a:xfrm>
              <a:off x="67249" y="282221"/>
              <a:ext cx="1009866" cy="178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02" y="21600"/>
                  </a:moveTo>
                  <a:lnTo>
                    <a:pt x="298" y="21600"/>
                  </a:lnTo>
                  <a:cubicBezTo>
                    <a:pt x="135" y="21600"/>
                    <a:pt x="0" y="21523"/>
                    <a:pt x="0" y="21431"/>
                  </a:cubicBezTo>
                  <a:lnTo>
                    <a:pt x="0" y="169"/>
                  </a:lnTo>
                  <a:cubicBezTo>
                    <a:pt x="0" y="77"/>
                    <a:pt x="135" y="0"/>
                    <a:pt x="298" y="0"/>
                  </a:cubicBezTo>
                  <a:lnTo>
                    <a:pt x="21302" y="0"/>
                  </a:lnTo>
                  <a:cubicBezTo>
                    <a:pt x="21465" y="0"/>
                    <a:pt x="21600" y="77"/>
                    <a:pt x="21600" y="169"/>
                  </a:cubicBezTo>
                  <a:lnTo>
                    <a:pt x="21600" y="21431"/>
                  </a:lnTo>
                  <a:cubicBezTo>
                    <a:pt x="21600" y="21523"/>
                    <a:pt x="21465" y="21600"/>
                    <a:pt x="21302" y="21600"/>
                  </a:cubicBezTo>
                </a:path>
              </a:pathLst>
            </a:custGeom>
            <a:solidFill>
              <a:srgbClr val="F7F8F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2" name="Form">
              <a:extLst>
                <a:ext uri="{FF2B5EF4-FFF2-40B4-BE49-F238E27FC236}">
                  <a16:creationId xmlns:a16="http://schemas.microsoft.com/office/drawing/2014/main" id="{A742EE86-5E46-464F-9A11-6F446EB61534}"/>
                </a:ext>
              </a:extLst>
            </p:cNvPr>
            <p:cNvSpPr/>
            <p:nvPr/>
          </p:nvSpPr>
          <p:spPr>
            <a:xfrm>
              <a:off x="73096" y="288101"/>
              <a:ext cx="998172" cy="1773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99" y="21600"/>
                  </a:moveTo>
                  <a:lnTo>
                    <a:pt x="301" y="21600"/>
                  </a:lnTo>
                  <a:cubicBezTo>
                    <a:pt x="136" y="21600"/>
                    <a:pt x="0" y="21523"/>
                    <a:pt x="0" y="21430"/>
                  </a:cubicBezTo>
                  <a:lnTo>
                    <a:pt x="0" y="170"/>
                  </a:lnTo>
                  <a:cubicBezTo>
                    <a:pt x="0" y="77"/>
                    <a:pt x="136" y="0"/>
                    <a:pt x="301" y="0"/>
                  </a:cubicBezTo>
                  <a:lnTo>
                    <a:pt x="21299" y="0"/>
                  </a:lnTo>
                  <a:cubicBezTo>
                    <a:pt x="21464" y="0"/>
                    <a:pt x="21600" y="77"/>
                    <a:pt x="21600" y="170"/>
                  </a:cubicBezTo>
                  <a:lnTo>
                    <a:pt x="21600" y="21430"/>
                  </a:lnTo>
                  <a:cubicBezTo>
                    <a:pt x="21600" y="21523"/>
                    <a:pt x="21464" y="21600"/>
                    <a:pt x="21299" y="21600"/>
                  </a:cubicBezTo>
                </a:path>
              </a:pathLst>
            </a:custGeom>
            <a:solidFill>
              <a:srgbClr val="3D3D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" name="Form">
              <a:extLst>
                <a:ext uri="{FF2B5EF4-FFF2-40B4-BE49-F238E27FC236}">
                  <a16:creationId xmlns:a16="http://schemas.microsoft.com/office/drawing/2014/main" id="{18D82B71-1622-4892-8A95-8E20A96D644A}"/>
                </a:ext>
              </a:extLst>
            </p:cNvPr>
            <p:cNvSpPr/>
            <p:nvPr/>
          </p:nvSpPr>
          <p:spPr>
            <a:xfrm>
              <a:off x="482057" y="2105988"/>
              <a:ext cx="181711" cy="18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346" extrusionOk="0">
                  <a:moveTo>
                    <a:pt x="18192" y="3154"/>
                  </a:moveTo>
                  <a:cubicBezTo>
                    <a:pt x="19598" y="4521"/>
                    <a:pt x="20457" y="6005"/>
                    <a:pt x="20965" y="7919"/>
                  </a:cubicBezTo>
                  <a:cubicBezTo>
                    <a:pt x="21473" y="9794"/>
                    <a:pt x="21473" y="11513"/>
                    <a:pt x="20965" y="13427"/>
                  </a:cubicBezTo>
                  <a:cubicBezTo>
                    <a:pt x="20457" y="15302"/>
                    <a:pt x="19559" y="16786"/>
                    <a:pt x="18192" y="18192"/>
                  </a:cubicBezTo>
                  <a:cubicBezTo>
                    <a:pt x="16786" y="19559"/>
                    <a:pt x="15302" y="20457"/>
                    <a:pt x="13427" y="20965"/>
                  </a:cubicBezTo>
                  <a:cubicBezTo>
                    <a:pt x="11513" y="21473"/>
                    <a:pt x="9794" y="21473"/>
                    <a:pt x="7919" y="20965"/>
                  </a:cubicBezTo>
                  <a:cubicBezTo>
                    <a:pt x="6005" y="20457"/>
                    <a:pt x="4482" y="19559"/>
                    <a:pt x="3115" y="18192"/>
                  </a:cubicBezTo>
                  <a:cubicBezTo>
                    <a:pt x="1709" y="16786"/>
                    <a:pt x="889" y="15302"/>
                    <a:pt x="381" y="13427"/>
                  </a:cubicBezTo>
                  <a:cubicBezTo>
                    <a:pt x="-127" y="11513"/>
                    <a:pt x="-127" y="9794"/>
                    <a:pt x="381" y="7919"/>
                  </a:cubicBezTo>
                  <a:cubicBezTo>
                    <a:pt x="889" y="6005"/>
                    <a:pt x="1709" y="4482"/>
                    <a:pt x="3115" y="3115"/>
                  </a:cubicBezTo>
                  <a:cubicBezTo>
                    <a:pt x="4482" y="1709"/>
                    <a:pt x="6005" y="889"/>
                    <a:pt x="7919" y="381"/>
                  </a:cubicBezTo>
                  <a:cubicBezTo>
                    <a:pt x="9794" y="-127"/>
                    <a:pt x="11513" y="-127"/>
                    <a:pt x="13427" y="381"/>
                  </a:cubicBezTo>
                  <a:cubicBezTo>
                    <a:pt x="15302" y="889"/>
                    <a:pt x="16825" y="1748"/>
                    <a:pt x="18192" y="3154"/>
                  </a:cubicBezTo>
                </a:path>
              </a:pathLst>
            </a:custGeom>
            <a:solidFill>
              <a:srgbClr val="EAEAEA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4" name="Form">
              <a:extLst>
                <a:ext uri="{FF2B5EF4-FFF2-40B4-BE49-F238E27FC236}">
                  <a16:creationId xmlns:a16="http://schemas.microsoft.com/office/drawing/2014/main" id="{CDF1B225-99AB-437F-A325-1DC0FCCAF73B}"/>
                </a:ext>
              </a:extLst>
            </p:cNvPr>
            <p:cNvSpPr/>
            <p:nvPr/>
          </p:nvSpPr>
          <p:spPr>
            <a:xfrm>
              <a:off x="480976" y="2106372"/>
              <a:ext cx="85925" cy="9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5" y="6411"/>
                  </a:moveTo>
                  <a:cubicBezTo>
                    <a:pt x="1745" y="10380"/>
                    <a:pt x="0" y="15189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ubicBezTo>
                    <a:pt x="16865" y="0"/>
                    <a:pt x="10468" y="2366"/>
                    <a:pt x="6065" y="6411"/>
                  </a:cubicBezTo>
                </a:path>
              </a:pathLst>
            </a:custGeom>
            <a:solidFill>
              <a:srgbClr val="9E9E9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5" name="Form">
              <a:extLst>
                <a:ext uri="{FF2B5EF4-FFF2-40B4-BE49-F238E27FC236}">
                  <a16:creationId xmlns:a16="http://schemas.microsoft.com/office/drawing/2014/main" id="{576E8F04-7AB8-4EC2-92CA-2EF8CCCAD476}"/>
                </a:ext>
              </a:extLst>
            </p:cNvPr>
            <p:cNvSpPr/>
            <p:nvPr/>
          </p:nvSpPr>
          <p:spPr>
            <a:xfrm>
              <a:off x="497058" y="2105237"/>
              <a:ext cx="125397" cy="90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5" extrusionOk="0">
                  <a:moveTo>
                    <a:pt x="10004" y="390"/>
                  </a:moveTo>
                  <a:cubicBezTo>
                    <a:pt x="5855" y="1382"/>
                    <a:pt x="2274" y="4740"/>
                    <a:pt x="0" y="9015"/>
                  </a:cubicBezTo>
                  <a:lnTo>
                    <a:pt x="12789" y="20845"/>
                  </a:lnTo>
                  <a:lnTo>
                    <a:pt x="21600" y="3748"/>
                  </a:lnTo>
                  <a:cubicBezTo>
                    <a:pt x="18360" y="695"/>
                    <a:pt x="14211" y="-755"/>
                    <a:pt x="10004" y="390"/>
                  </a:cubicBezTo>
                </a:path>
              </a:pathLst>
            </a:custGeom>
            <a:solidFill>
              <a:srgbClr val="B5B5B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" name="Form">
              <a:extLst>
                <a:ext uri="{FF2B5EF4-FFF2-40B4-BE49-F238E27FC236}">
                  <a16:creationId xmlns:a16="http://schemas.microsoft.com/office/drawing/2014/main" id="{87D9B340-A154-4C71-B9E2-1B3A6E84FAEB}"/>
                </a:ext>
              </a:extLst>
            </p:cNvPr>
            <p:cNvSpPr/>
            <p:nvPr/>
          </p:nvSpPr>
          <p:spPr>
            <a:xfrm>
              <a:off x="530682" y="2105305"/>
              <a:ext cx="121012" cy="9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0" extrusionOk="0">
                  <a:moveTo>
                    <a:pt x="12242" y="985"/>
                  </a:moveTo>
                  <a:cubicBezTo>
                    <a:pt x="8004" y="-770"/>
                    <a:pt x="3590" y="-83"/>
                    <a:pt x="0" y="2283"/>
                  </a:cubicBezTo>
                  <a:lnTo>
                    <a:pt x="7298" y="20830"/>
                  </a:lnTo>
                  <a:lnTo>
                    <a:pt x="21600" y="11442"/>
                  </a:lnTo>
                  <a:cubicBezTo>
                    <a:pt x="19775" y="6634"/>
                    <a:pt x="16421" y="2741"/>
                    <a:pt x="12242" y="985"/>
                  </a:cubicBezTo>
                </a:path>
              </a:pathLst>
            </a:custGeom>
            <a:solidFill>
              <a:srgbClr val="D3D3D3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" name="Form">
              <a:extLst>
                <a:ext uri="{FF2B5EF4-FFF2-40B4-BE49-F238E27FC236}">
                  <a16:creationId xmlns:a16="http://schemas.microsoft.com/office/drawing/2014/main" id="{6C7984E7-A35E-4E6C-B240-DCDDD5C6B2F2}"/>
                </a:ext>
              </a:extLst>
            </p:cNvPr>
            <p:cNvSpPr/>
            <p:nvPr/>
          </p:nvSpPr>
          <p:spPr>
            <a:xfrm>
              <a:off x="576002" y="2193096"/>
              <a:ext cx="85925" cy="9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35" y="15189"/>
                  </a:moveTo>
                  <a:cubicBezTo>
                    <a:pt x="19855" y="11220"/>
                    <a:pt x="21600" y="6411"/>
                    <a:pt x="21600" y="0"/>
                  </a:cubicBezTo>
                  <a:lnTo>
                    <a:pt x="0" y="0"/>
                  </a:lnTo>
                  <a:lnTo>
                    <a:pt x="0" y="21600"/>
                  </a:lnTo>
                  <a:cubicBezTo>
                    <a:pt x="4735" y="21600"/>
                    <a:pt x="10966" y="19234"/>
                    <a:pt x="15535" y="15189"/>
                  </a:cubicBezTo>
                </a:path>
              </a:pathLst>
            </a:custGeom>
            <a:solidFill>
              <a:srgbClr val="9E9E9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" name="Form">
              <a:extLst>
                <a:ext uri="{FF2B5EF4-FFF2-40B4-BE49-F238E27FC236}">
                  <a16:creationId xmlns:a16="http://schemas.microsoft.com/office/drawing/2014/main" id="{F185AF37-6F92-4242-BC77-FCB3D0988FB2}"/>
                </a:ext>
              </a:extLst>
            </p:cNvPr>
            <p:cNvSpPr/>
            <p:nvPr/>
          </p:nvSpPr>
          <p:spPr>
            <a:xfrm>
              <a:off x="520448" y="2196036"/>
              <a:ext cx="125398" cy="91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8" extrusionOk="0">
                  <a:moveTo>
                    <a:pt x="11596" y="20459"/>
                  </a:moveTo>
                  <a:cubicBezTo>
                    <a:pt x="15745" y="19470"/>
                    <a:pt x="19326" y="16124"/>
                    <a:pt x="21600" y="11865"/>
                  </a:cubicBezTo>
                  <a:lnTo>
                    <a:pt x="8867" y="0"/>
                  </a:lnTo>
                  <a:lnTo>
                    <a:pt x="0" y="17113"/>
                  </a:lnTo>
                  <a:cubicBezTo>
                    <a:pt x="3240" y="20155"/>
                    <a:pt x="7389" y="21600"/>
                    <a:pt x="11596" y="20459"/>
                  </a:cubicBezTo>
                </a:path>
              </a:pathLst>
            </a:custGeom>
            <a:solidFill>
              <a:srgbClr val="B5B5B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" name="Form">
              <a:extLst>
                <a:ext uri="{FF2B5EF4-FFF2-40B4-BE49-F238E27FC236}">
                  <a16:creationId xmlns:a16="http://schemas.microsoft.com/office/drawing/2014/main" id="{7DB3D0AC-A90D-4AB7-A720-8854F5064C8B}"/>
                </a:ext>
              </a:extLst>
            </p:cNvPr>
            <p:cNvSpPr/>
            <p:nvPr/>
          </p:nvSpPr>
          <p:spPr>
            <a:xfrm>
              <a:off x="491210" y="2196036"/>
              <a:ext cx="121012" cy="91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2" extrusionOk="0">
                  <a:moveTo>
                    <a:pt x="9417" y="19851"/>
                  </a:moveTo>
                  <a:cubicBezTo>
                    <a:pt x="13596" y="21600"/>
                    <a:pt x="18069" y="20915"/>
                    <a:pt x="21600" y="18558"/>
                  </a:cubicBezTo>
                  <a:lnTo>
                    <a:pt x="14361" y="0"/>
                  </a:lnTo>
                  <a:lnTo>
                    <a:pt x="0" y="9431"/>
                  </a:lnTo>
                  <a:cubicBezTo>
                    <a:pt x="1883" y="14223"/>
                    <a:pt x="5179" y="18101"/>
                    <a:pt x="9417" y="19851"/>
                  </a:cubicBezTo>
                </a:path>
              </a:pathLst>
            </a:custGeom>
            <a:solidFill>
              <a:srgbClr val="D3D3D3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" name="Form">
              <a:extLst>
                <a:ext uri="{FF2B5EF4-FFF2-40B4-BE49-F238E27FC236}">
                  <a16:creationId xmlns:a16="http://schemas.microsoft.com/office/drawing/2014/main" id="{DEA388A8-EF2E-4126-9DF3-8FA74F848192}"/>
                </a:ext>
              </a:extLst>
            </p:cNvPr>
            <p:cNvSpPr/>
            <p:nvPr/>
          </p:nvSpPr>
          <p:spPr>
            <a:xfrm>
              <a:off x="492326" y="2116311"/>
              <a:ext cx="159918" cy="160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330" extrusionOk="0">
                  <a:moveTo>
                    <a:pt x="18226" y="3157"/>
                  </a:moveTo>
                  <a:cubicBezTo>
                    <a:pt x="19596" y="4524"/>
                    <a:pt x="20435" y="6022"/>
                    <a:pt x="20965" y="7918"/>
                  </a:cubicBezTo>
                  <a:cubicBezTo>
                    <a:pt x="21451" y="9813"/>
                    <a:pt x="21451" y="11533"/>
                    <a:pt x="20965" y="13428"/>
                  </a:cubicBezTo>
                  <a:cubicBezTo>
                    <a:pt x="20435" y="15324"/>
                    <a:pt x="19596" y="16822"/>
                    <a:pt x="18226" y="18189"/>
                  </a:cubicBezTo>
                  <a:cubicBezTo>
                    <a:pt x="16857" y="19555"/>
                    <a:pt x="15355" y="20437"/>
                    <a:pt x="13456" y="20966"/>
                  </a:cubicBezTo>
                  <a:cubicBezTo>
                    <a:pt x="11557" y="21451"/>
                    <a:pt x="9834" y="21451"/>
                    <a:pt x="7934" y="20966"/>
                  </a:cubicBezTo>
                  <a:cubicBezTo>
                    <a:pt x="6035" y="20437"/>
                    <a:pt x="4533" y="19555"/>
                    <a:pt x="3164" y="18189"/>
                  </a:cubicBezTo>
                  <a:cubicBezTo>
                    <a:pt x="1750" y="16822"/>
                    <a:pt x="867" y="15324"/>
                    <a:pt x="381" y="13428"/>
                  </a:cubicBezTo>
                  <a:cubicBezTo>
                    <a:pt x="-149" y="11533"/>
                    <a:pt x="-105" y="9813"/>
                    <a:pt x="381" y="7918"/>
                  </a:cubicBezTo>
                  <a:cubicBezTo>
                    <a:pt x="911" y="6022"/>
                    <a:pt x="1750" y="4524"/>
                    <a:pt x="3164" y="3157"/>
                  </a:cubicBezTo>
                  <a:cubicBezTo>
                    <a:pt x="4533" y="1791"/>
                    <a:pt x="6035" y="865"/>
                    <a:pt x="7934" y="380"/>
                  </a:cubicBezTo>
                  <a:cubicBezTo>
                    <a:pt x="9834" y="-149"/>
                    <a:pt x="11557" y="-105"/>
                    <a:pt x="13456" y="380"/>
                  </a:cubicBezTo>
                  <a:cubicBezTo>
                    <a:pt x="15355" y="909"/>
                    <a:pt x="16857" y="1791"/>
                    <a:pt x="18226" y="3157"/>
                  </a:cubicBezTo>
                </a:path>
              </a:pathLst>
            </a:cu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" name="Form">
              <a:extLst>
                <a:ext uri="{FF2B5EF4-FFF2-40B4-BE49-F238E27FC236}">
                  <a16:creationId xmlns:a16="http://schemas.microsoft.com/office/drawing/2014/main" id="{A3C1C9AB-AD05-40C9-83DF-84D87E426539}"/>
                </a:ext>
              </a:extLst>
            </p:cNvPr>
            <p:cNvSpPr/>
            <p:nvPr/>
          </p:nvSpPr>
          <p:spPr>
            <a:xfrm>
              <a:off x="486824" y="145520"/>
              <a:ext cx="166330" cy="1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22" y="21600"/>
                  </a:moveTo>
                  <a:lnTo>
                    <a:pt x="1078" y="21600"/>
                  </a:lnTo>
                  <a:cubicBezTo>
                    <a:pt x="431" y="21600"/>
                    <a:pt x="0" y="16848"/>
                    <a:pt x="0" y="10800"/>
                  </a:cubicBezTo>
                  <a:cubicBezTo>
                    <a:pt x="0" y="4320"/>
                    <a:pt x="431" y="0"/>
                    <a:pt x="1078" y="0"/>
                  </a:cubicBezTo>
                  <a:lnTo>
                    <a:pt x="20522" y="0"/>
                  </a:lnTo>
                  <a:cubicBezTo>
                    <a:pt x="21126" y="0"/>
                    <a:pt x="21600" y="4320"/>
                    <a:pt x="21600" y="10800"/>
                  </a:cubicBezTo>
                  <a:cubicBezTo>
                    <a:pt x="21600" y="15984"/>
                    <a:pt x="21126" y="21600"/>
                    <a:pt x="20522" y="21600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" name="Form">
              <a:extLst>
                <a:ext uri="{FF2B5EF4-FFF2-40B4-BE49-F238E27FC236}">
                  <a16:creationId xmlns:a16="http://schemas.microsoft.com/office/drawing/2014/main" id="{D9943207-166D-4808-AC78-4EC8379E9AA5}"/>
                </a:ext>
              </a:extLst>
            </p:cNvPr>
            <p:cNvSpPr/>
            <p:nvPr/>
          </p:nvSpPr>
          <p:spPr>
            <a:xfrm>
              <a:off x="552611" y="60266"/>
              <a:ext cx="27451" cy="27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930"/>
                  </a:moveTo>
                  <a:cubicBezTo>
                    <a:pt x="21600" y="12752"/>
                    <a:pt x="21086" y="14573"/>
                    <a:pt x="20057" y="16395"/>
                  </a:cubicBezTo>
                  <a:cubicBezTo>
                    <a:pt x="19029" y="17957"/>
                    <a:pt x="18000" y="19258"/>
                    <a:pt x="16200" y="20299"/>
                  </a:cubicBezTo>
                  <a:cubicBezTo>
                    <a:pt x="14400" y="21340"/>
                    <a:pt x="12857" y="21600"/>
                    <a:pt x="10800" y="21600"/>
                  </a:cubicBezTo>
                  <a:cubicBezTo>
                    <a:pt x="8743" y="21600"/>
                    <a:pt x="7200" y="21340"/>
                    <a:pt x="5400" y="20299"/>
                  </a:cubicBezTo>
                  <a:cubicBezTo>
                    <a:pt x="3600" y="19258"/>
                    <a:pt x="2314" y="17957"/>
                    <a:pt x="1543" y="16395"/>
                  </a:cubicBezTo>
                  <a:cubicBezTo>
                    <a:pt x="514" y="14573"/>
                    <a:pt x="0" y="12752"/>
                    <a:pt x="0" y="10930"/>
                  </a:cubicBezTo>
                  <a:cubicBezTo>
                    <a:pt x="0" y="8848"/>
                    <a:pt x="514" y="7027"/>
                    <a:pt x="1543" y="5465"/>
                  </a:cubicBezTo>
                  <a:cubicBezTo>
                    <a:pt x="2314" y="3643"/>
                    <a:pt x="3600" y="2342"/>
                    <a:pt x="5400" y="1301"/>
                  </a:cubicBezTo>
                  <a:cubicBezTo>
                    <a:pt x="7200" y="260"/>
                    <a:pt x="8743" y="0"/>
                    <a:pt x="10800" y="0"/>
                  </a:cubicBezTo>
                  <a:cubicBezTo>
                    <a:pt x="12857" y="0"/>
                    <a:pt x="14400" y="260"/>
                    <a:pt x="16200" y="1301"/>
                  </a:cubicBezTo>
                  <a:cubicBezTo>
                    <a:pt x="18000" y="2342"/>
                    <a:pt x="19029" y="3643"/>
                    <a:pt x="20057" y="5465"/>
                  </a:cubicBezTo>
                  <a:cubicBezTo>
                    <a:pt x="21086" y="7027"/>
                    <a:pt x="21600" y="8848"/>
                    <a:pt x="21600" y="10930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" name="Form">
              <a:extLst>
                <a:ext uri="{FF2B5EF4-FFF2-40B4-BE49-F238E27FC236}">
                  <a16:creationId xmlns:a16="http://schemas.microsoft.com/office/drawing/2014/main" id="{7E4EE864-08C8-440F-81AD-F65F16A50144}"/>
                </a:ext>
              </a:extLst>
            </p:cNvPr>
            <p:cNvSpPr/>
            <p:nvPr/>
          </p:nvSpPr>
          <p:spPr>
            <a:xfrm>
              <a:off x="371578" y="133976"/>
              <a:ext cx="38651" cy="38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8" h="21346" extrusionOk="0">
                  <a:moveTo>
                    <a:pt x="11481" y="64"/>
                  </a:moveTo>
                  <a:cubicBezTo>
                    <a:pt x="13296" y="64"/>
                    <a:pt x="14930" y="608"/>
                    <a:pt x="16563" y="1879"/>
                  </a:cubicBezTo>
                  <a:cubicBezTo>
                    <a:pt x="18197" y="2968"/>
                    <a:pt x="19286" y="4057"/>
                    <a:pt x="20193" y="5872"/>
                  </a:cubicBezTo>
                  <a:cubicBezTo>
                    <a:pt x="21101" y="7506"/>
                    <a:pt x="21464" y="9321"/>
                    <a:pt x="21282" y="11317"/>
                  </a:cubicBezTo>
                  <a:cubicBezTo>
                    <a:pt x="21101" y="13132"/>
                    <a:pt x="20556" y="14948"/>
                    <a:pt x="19467" y="16581"/>
                  </a:cubicBezTo>
                  <a:cubicBezTo>
                    <a:pt x="18378" y="18215"/>
                    <a:pt x="17108" y="19304"/>
                    <a:pt x="15293" y="20211"/>
                  </a:cubicBezTo>
                  <a:cubicBezTo>
                    <a:pt x="13477" y="21119"/>
                    <a:pt x="11844" y="21482"/>
                    <a:pt x="9847" y="21300"/>
                  </a:cubicBezTo>
                  <a:cubicBezTo>
                    <a:pt x="7851" y="21119"/>
                    <a:pt x="6217" y="20574"/>
                    <a:pt x="4583" y="19485"/>
                  </a:cubicBezTo>
                  <a:cubicBezTo>
                    <a:pt x="2950" y="18396"/>
                    <a:pt x="1861" y="17126"/>
                    <a:pt x="1135" y="15311"/>
                  </a:cubicBezTo>
                  <a:cubicBezTo>
                    <a:pt x="227" y="13495"/>
                    <a:pt x="-136" y="11862"/>
                    <a:pt x="46" y="9865"/>
                  </a:cubicBezTo>
                  <a:cubicBezTo>
                    <a:pt x="227" y="7869"/>
                    <a:pt x="772" y="6235"/>
                    <a:pt x="1861" y="4601"/>
                  </a:cubicBezTo>
                  <a:cubicBezTo>
                    <a:pt x="2950" y="2968"/>
                    <a:pt x="4220" y="1697"/>
                    <a:pt x="6035" y="971"/>
                  </a:cubicBezTo>
                  <a:cubicBezTo>
                    <a:pt x="7669" y="64"/>
                    <a:pt x="9484" y="-118"/>
                    <a:pt x="11481" y="64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" name="Form">
              <a:extLst>
                <a:ext uri="{FF2B5EF4-FFF2-40B4-BE49-F238E27FC236}">
                  <a16:creationId xmlns:a16="http://schemas.microsoft.com/office/drawing/2014/main" id="{AAB2597E-641C-4298-9C46-BB087A3D872E}"/>
                </a:ext>
              </a:extLst>
            </p:cNvPr>
            <p:cNvSpPr/>
            <p:nvPr/>
          </p:nvSpPr>
          <p:spPr>
            <a:xfrm>
              <a:off x="375929" y="139854"/>
              <a:ext cx="28475" cy="2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282" extrusionOk="0">
                  <a:moveTo>
                    <a:pt x="17121" y="2128"/>
                  </a:moveTo>
                  <a:cubicBezTo>
                    <a:pt x="18646" y="3399"/>
                    <a:pt x="19662" y="4669"/>
                    <a:pt x="20425" y="6448"/>
                  </a:cubicBezTo>
                  <a:cubicBezTo>
                    <a:pt x="21187" y="8227"/>
                    <a:pt x="21441" y="10006"/>
                    <a:pt x="21187" y="12039"/>
                  </a:cubicBezTo>
                  <a:cubicBezTo>
                    <a:pt x="20933" y="13817"/>
                    <a:pt x="20170" y="15342"/>
                    <a:pt x="19154" y="17121"/>
                  </a:cubicBezTo>
                  <a:cubicBezTo>
                    <a:pt x="17883" y="18646"/>
                    <a:pt x="16613" y="19662"/>
                    <a:pt x="14834" y="20425"/>
                  </a:cubicBezTo>
                  <a:cubicBezTo>
                    <a:pt x="13055" y="21187"/>
                    <a:pt x="11276" y="21441"/>
                    <a:pt x="9497" y="21187"/>
                  </a:cubicBezTo>
                  <a:cubicBezTo>
                    <a:pt x="7465" y="20933"/>
                    <a:pt x="5686" y="20170"/>
                    <a:pt x="4161" y="19154"/>
                  </a:cubicBezTo>
                  <a:cubicBezTo>
                    <a:pt x="2382" y="17883"/>
                    <a:pt x="1620" y="16613"/>
                    <a:pt x="857" y="14834"/>
                  </a:cubicBezTo>
                  <a:cubicBezTo>
                    <a:pt x="95" y="12801"/>
                    <a:pt x="-159" y="11276"/>
                    <a:pt x="95" y="9243"/>
                  </a:cubicBezTo>
                  <a:cubicBezTo>
                    <a:pt x="349" y="7210"/>
                    <a:pt x="857" y="5686"/>
                    <a:pt x="2128" y="4161"/>
                  </a:cubicBezTo>
                  <a:cubicBezTo>
                    <a:pt x="3145" y="2636"/>
                    <a:pt x="4669" y="1620"/>
                    <a:pt x="6702" y="857"/>
                  </a:cubicBezTo>
                  <a:cubicBezTo>
                    <a:pt x="8481" y="95"/>
                    <a:pt x="10006" y="-159"/>
                    <a:pt x="12039" y="95"/>
                  </a:cubicBezTo>
                  <a:cubicBezTo>
                    <a:pt x="14072" y="349"/>
                    <a:pt x="15596" y="857"/>
                    <a:pt x="17121" y="2128"/>
                  </a:cubicBezTo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" name="Form">
              <a:extLst>
                <a:ext uri="{FF2B5EF4-FFF2-40B4-BE49-F238E27FC236}">
                  <a16:creationId xmlns:a16="http://schemas.microsoft.com/office/drawing/2014/main" id="{FCDA8367-04F5-4079-B2FC-8915BF011BC8}"/>
                </a:ext>
              </a:extLst>
            </p:cNvPr>
            <p:cNvSpPr/>
            <p:nvPr/>
          </p:nvSpPr>
          <p:spPr>
            <a:xfrm>
              <a:off x="383027" y="145520"/>
              <a:ext cx="15740" cy="15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91" y="4696"/>
                  </a:moveTo>
                  <a:cubicBezTo>
                    <a:pt x="21130" y="6574"/>
                    <a:pt x="21130" y="8452"/>
                    <a:pt x="21600" y="10330"/>
                  </a:cubicBezTo>
                  <a:cubicBezTo>
                    <a:pt x="21600" y="12209"/>
                    <a:pt x="21600" y="13617"/>
                    <a:pt x="20661" y="15496"/>
                  </a:cubicBezTo>
                  <a:cubicBezTo>
                    <a:pt x="19722" y="16904"/>
                    <a:pt x="18313" y="18313"/>
                    <a:pt x="16904" y="19722"/>
                  </a:cubicBezTo>
                  <a:cubicBezTo>
                    <a:pt x="15026" y="20661"/>
                    <a:pt x="13617" y="21600"/>
                    <a:pt x="11270" y="21600"/>
                  </a:cubicBezTo>
                  <a:cubicBezTo>
                    <a:pt x="9391" y="21600"/>
                    <a:pt x="7983" y="21130"/>
                    <a:pt x="6104" y="20191"/>
                  </a:cubicBezTo>
                  <a:cubicBezTo>
                    <a:pt x="4226" y="19252"/>
                    <a:pt x="2817" y="17843"/>
                    <a:pt x="1878" y="16435"/>
                  </a:cubicBezTo>
                  <a:cubicBezTo>
                    <a:pt x="939" y="14557"/>
                    <a:pt x="470" y="13148"/>
                    <a:pt x="0" y="11270"/>
                  </a:cubicBezTo>
                  <a:cubicBezTo>
                    <a:pt x="0" y="8922"/>
                    <a:pt x="470" y="7513"/>
                    <a:pt x="1409" y="5635"/>
                  </a:cubicBezTo>
                  <a:cubicBezTo>
                    <a:pt x="2348" y="3757"/>
                    <a:pt x="3287" y="2348"/>
                    <a:pt x="5165" y="1409"/>
                  </a:cubicBezTo>
                  <a:cubicBezTo>
                    <a:pt x="7043" y="0"/>
                    <a:pt x="8452" y="0"/>
                    <a:pt x="10330" y="0"/>
                  </a:cubicBezTo>
                  <a:cubicBezTo>
                    <a:pt x="12678" y="0"/>
                    <a:pt x="14087" y="0"/>
                    <a:pt x="15965" y="939"/>
                  </a:cubicBezTo>
                  <a:cubicBezTo>
                    <a:pt x="17843" y="1878"/>
                    <a:pt x="19252" y="3287"/>
                    <a:pt x="20191" y="4696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" name="Form">
              <a:extLst>
                <a:ext uri="{FF2B5EF4-FFF2-40B4-BE49-F238E27FC236}">
                  <a16:creationId xmlns:a16="http://schemas.microsoft.com/office/drawing/2014/main" id="{E7C84ED5-9D2F-4BCD-BB34-62DD12DAB08C}"/>
                </a:ext>
              </a:extLst>
            </p:cNvPr>
            <p:cNvSpPr/>
            <p:nvPr userDrawn="1"/>
          </p:nvSpPr>
          <p:spPr>
            <a:xfrm>
              <a:off x="73096" y="284426"/>
              <a:ext cx="998172" cy="1773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99" y="21600"/>
                  </a:moveTo>
                  <a:lnTo>
                    <a:pt x="301" y="21600"/>
                  </a:lnTo>
                  <a:cubicBezTo>
                    <a:pt x="136" y="21600"/>
                    <a:pt x="0" y="21523"/>
                    <a:pt x="0" y="21430"/>
                  </a:cubicBezTo>
                  <a:lnTo>
                    <a:pt x="0" y="170"/>
                  </a:lnTo>
                  <a:cubicBezTo>
                    <a:pt x="0" y="77"/>
                    <a:pt x="136" y="0"/>
                    <a:pt x="301" y="0"/>
                  </a:cubicBezTo>
                  <a:lnTo>
                    <a:pt x="21299" y="0"/>
                  </a:lnTo>
                  <a:cubicBezTo>
                    <a:pt x="21464" y="0"/>
                    <a:pt x="21600" y="77"/>
                    <a:pt x="21600" y="170"/>
                  </a:cubicBezTo>
                  <a:lnTo>
                    <a:pt x="21600" y="21430"/>
                  </a:lnTo>
                  <a:cubicBezTo>
                    <a:pt x="21600" y="21523"/>
                    <a:pt x="21464" y="21600"/>
                    <a:pt x="21299" y="21600"/>
                  </a:cubicBezTo>
                </a:path>
              </a:pathLst>
            </a:custGeom>
            <a:solidFill>
              <a:srgbClr val="3D3D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</p:grpSp>
      <p:sp>
        <p:nvSpPr>
          <p:cNvPr id="68" name="Bildplatzhalter 67">
            <a:extLst>
              <a:ext uri="{FF2B5EF4-FFF2-40B4-BE49-F238E27FC236}">
                <a16:creationId xmlns:a16="http://schemas.microsoft.com/office/drawing/2014/main" id="{01DC7EEF-A721-4858-9847-17E2175704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75858" y="2033752"/>
            <a:ext cx="2089246" cy="3737390"/>
          </a:xfrm>
          <a:custGeom>
            <a:avLst/>
            <a:gdLst>
              <a:gd name="connsiteX0" fmla="*/ 30179 w 2165679"/>
              <a:gd name="connsiteY0" fmla="*/ 0 h 3848604"/>
              <a:gd name="connsiteX1" fmla="*/ 2135500 w 2165679"/>
              <a:gd name="connsiteY1" fmla="*/ 0 h 3848604"/>
              <a:gd name="connsiteX2" fmla="*/ 2165679 w 2165679"/>
              <a:gd name="connsiteY2" fmla="*/ 30290 h 3848604"/>
              <a:gd name="connsiteX3" fmla="*/ 2165679 w 2165679"/>
              <a:gd name="connsiteY3" fmla="*/ 3818314 h 3848604"/>
              <a:gd name="connsiteX4" fmla="*/ 2135500 w 2165679"/>
              <a:gd name="connsiteY4" fmla="*/ 3848604 h 3848604"/>
              <a:gd name="connsiteX5" fmla="*/ 30179 w 2165679"/>
              <a:gd name="connsiteY5" fmla="*/ 3848604 h 3848604"/>
              <a:gd name="connsiteX6" fmla="*/ 0 w 2165679"/>
              <a:gd name="connsiteY6" fmla="*/ 3818314 h 3848604"/>
              <a:gd name="connsiteX7" fmla="*/ 0 w 2165679"/>
              <a:gd name="connsiteY7" fmla="*/ 30290 h 3848604"/>
              <a:gd name="connsiteX8" fmla="*/ 30179 w 2165679"/>
              <a:gd name="connsiteY8" fmla="*/ 0 h 38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5679" h="3848604">
                <a:moveTo>
                  <a:pt x="30179" y="0"/>
                </a:moveTo>
                <a:lnTo>
                  <a:pt x="2135500" y="0"/>
                </a:lnTo>
                <a:cubicBezTo>
                  <a:pt x="2152043" y="0"/>
                  <a:pt x="2165679" y="13720"/>
                  <a:pt x="2165679" y="30290"/>
                </a:cubicBezTo>
                <a:lnTo>
                  <a:pt x="2165679" y="3818314"/>
                </a:lnTo>
                <a:cubicBezTo>
                  <a:pt x="2165679" y="3834885"/>
                  <a:pt x="2152043" y="3848604"/>
                  <a:pt x="2135500" y="3848604"/>
                </a:cubicBezTo>
                <a:lnTo>
                  <a:pt x="30179" y="3848604"/>
                </a:lnTo>
                <a:cubicBezTo>
                  <a:pt x="13636" y="3848604"/>
                  <a:pt x="0" y="3834885"/>
                  <a:pt x="0" y="3818314"/>
                </a:cubicBezTo>
                <a:lnTo>
                  <a:pt x="0" y="30290"/>
                </a:lnTo>
                <a:cubicBezTo>
                  <a:pt x="0" y="13720"/>
                  <a:pt x="13636" y="0"/>
                  <a:pt x="301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49E1FD-E8A4-4E3F-9C18-872A2F75DED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19A341F-D392-4361-A5AD-1341511B98FE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7B6601-F55F-4863-9185-E4FDCE9409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A045BE-51D8-4395-AB5A-DCF82C7ED42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877B07B-68C5-4230-B756-0ED7D11BE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309705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ieren">
            <a:extLst>
              <a:ext uri="{FF2B5EF4-FFF2-40B4-BE49-F238E27FC236}">
                <a16:creationId xmlns:a16="http://schemas.microsoft.com/office/drawing/2014/main" id="{AEB59B4E-6250-45E7-A2EC-AA992C344911}"/>
              </a:ext>
            </a:extLst>
          </p:cNvPr>
          <p:cNvGrpSpPr/>
          <p:nvPr userDrawn="1"/>
        </p:nvGrpSpPr>
        <p:grpSpPr>
          <a:xfrm>
            <a:off x="7737918" y="1268413"/>
            <a:ext cx="3724926" cy="5256294"/>
            <a:chOff x="0" y="0"/>
            <a:chExt cx="2699994" cy="3810000"/>
          </a:xfrm>
        </p:grpSpPr>
        <p:sp>
          <p:nvSpPr>
            <p:cNvPr id="31" name="Form">
              <a:extLst>
                <a:ext uri="{FF2B5EF4-FFF2-40B4-BE49-F238E27FC236}">
                  <a16:creationId xmlns:a16="http://schemas.microsoft.com/office/drawing/2014/main" id="{0D9DF933-3B62-49E5-919C-78DF2015D3B9}"/>
                </a:ext>
              </a:extLst>
            </p:cNvPr>
            <p:cNvSpPr/>
            <p:nvPr/>
          </p:nvSpPr>
          <p:spPr>
            <a:xfrm>
              <a:off x="0" y="0"/>
              <a:ext cx="2699995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22" y="21600"/>
                  </a:moveTo>
                  <a:lnTo>
                    <a:pt x="1178" y="21600"/>
                  </a:lnTo>
                  <a:cubicBezTo>
                    <a:pt x="525" y="21600"/>
                    <a:pt x="0" y="21226"/>
                    <a:pt x="0" y="20765"/>
                  </a:cubicBezTo>
                  <a:lnTo>
                    <a:pt x="0" y="835"/>
                  </a:lnTo>
                  <a:cubicBezTo>
                    <a:pt x="0" y="374"/>
                    <a:pt x="525" y="0"/>
                    <a:pt x="1178" y="0"/>
                  </a:cubicBezTo>
                  <a:lnTo>
                    <a:pt x="20422" y="0"/>
                  </a:lnTo>
                  <a:cubicBezTo>
                    <a:pt x="21075" y="0"/>
                    <a:pt x="21600" y="374"/>
                    <a:pt x="21600" y="835"/>
                  </a:cubicBezTo>
                  <a:lnTo>
                    <a:pt x="21600" y="20765"/>
                  </a:lnTo>
                  <a:cubicBezTo>
                    <a:pt x="21600" y="21226"/>
                    <a:pt x="21075" y="21600"/>
                    <a:pt x="20422" y="21600"/>
                  </a:cubicBez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" name="Form">
              <a:extLst>
                <a:ext uri="{FF2B5EF4-FFF2-40B4-BE49-F238E27FC236}">
                  <a16:creationId xmlns:a16="http://schemas.microsoft.com/office/drawing/2014/main" id="{9EDF6EE4-5CB6-4FB6-8192-778CF1D20E7C}"/>
                </a:ext>
              </a:extLst>
            </p:cNvPr>
            <p:cNvSpPr/>
            <p:nvPr/>
          </p:nvSpPr>
          <p:spPr>
            <a:xfrm>
              <a:off x="16377" y="18196"/>
              <a:ext cx="2665421" cy="3775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47" y="21600"/>
                  </a:moveTo>
                  <a:lnTo>
                    <a:pt x="1053" y="21600"/>
                  </a:lnTo>
                  <a:cubicBezTo>
                    <a:pt x="468" y="21600"/>
                    <a:pt x="0" y="21267"/>
                    <a:pt x="0" y="20856"/>
                  </a:cubicBezTo>
                  <a:lnTo>
                    <a:pt x="0" y="744"/>
                  </a:lnTo>
                  <a:cubicBezTo>
                    <a:pt x="0" y="333"/>
                    <a:pt x="468" y="0"/>
                    <a:pt x="1053" y="0"/>
                  </a:cubicBezTo>
                  <a:lnTo>
                    <a:pt x="20547" y="0"/>
                  </a:lnTo>
                  <a:cubicBezTo>
                    <a:pt x="21132" y="0"/>
                    <a:pt x="21600" y="333"/>
                    <a:pt x="21600" y="744"/>
                  </a:cubicBezTo>
                  <a:lnTo>
                    <a:pt x="21600" y="20856"/>
                  </a:lnTo>
                  <a:cubicBezTo>
                    <a:pt x="21600" y="21267"/>
                    <a:pt x="21132" y="21600"/>
                    <a:pt x="20547" y="21600"/>
                  </a:cubicBezTo>
                </a:path>
              </a:pathLst>
            </a:cu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" name="Form">
              <a:extLst>
                <a:ext uri="{FF2B5EF4-FFF2-40B4-BE49-F238E27FC236}">
                  <a16:creationId xmlns:a16="http://schemas.microsoft.com/office/drawing/2014/main" id="{4B3368BA-BC94-4549-A7DA-7DC6EF421B6E}"/>
                </a:ext>
              </a:extLst>
            </p:cNvPr>
            <p:cNvSpPr/>
            <p:nvPr/>
          </p:nvSpPr>
          <p:spPr>
            <a:xfrm>
              <a:off x="154672" y="322083"/>
              <a:ext cx="2388830" cy="3167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43" y="21600"/>
                  </a:moveTo>
                  <a:lnTo>
                    <a:pt x="157" y="21600"/>
                  </a:lnTo>
                  <a:cubicBezTo>
                    <a:pt x="71" y="21600"/>
                    <a:pt x="0" y="21547"/>
                    <a:pt x="0" y="21482"/>
                  </a:cubicBezTo>
                  <a:lnTo>
                    <a:pt x="0" y="118"/>
                  </a:lnTo>
                  <a:cubicBezTo>
                    <a:pt x="0" y="53"/>
                    <a:pt x="71" y="0"/>
                    <a:pt x="157" y="0"/>
                  </a:cubicBezTo>
                  <a:lnTo>
                    <a:pt x="21443" y="0"/>
                  </a:lnTo>
                  <a:cubicBezTo>
                    <a:pt x="21533" y="0"/>
                    <a:pt x="21600" y="53"/>
                    <a:pt x="21600" y="118"/>
                  </a:cubicBezTo>
                  <a:lnTo>
                    <a:pt x="21600" y="21482"/>
                  </a:lnTo>
                  <a:cubicBezTo>
                    <a:pt x="21600" y="21547"/>
                    <a:pt x="21533" y="21600"/>
                    <a:pt x="21443" y="21600"/>
                  </a:cubicBezTo>
                </a:path>
              </a:pathLst>
            </a:custGeom>
            <a:solidFill>
              <a:srgbClr val="D3D3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" name="Form">
              <a:extLst>
                <a:ext uri="{FF2B5EF4-FFF2-40B4-BE49-F238E27FC236}">
                  <a16:creationId xmlns:a16="http://schemas.microsoft.com/office/drawing/2014/main" id="{94ADB9D3-5B61-47AB-8D3C-65DE288DBCB1}"/>
                </a:ext>
              </a:extLst>
            </p:cNvPr>
            <p:cNvSpPr/>
            <p:nvPr/>
          </p:nvSpPr>
          <p:spPr>
            <a:xfrm>
              <a:off x="163771" y="329362"/>
              <a:ext cx="2372452" cy="315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42" y="21600"/>
                  </a:moveTo>
                  <a:lnTo>
                    <a:pt x="158" y="21600"/>
                  </a:lnTo>
                  <a:cubicBezTo>
                    <a:pt x="71" y="21600"/>
                    <a:pt x="0" y="21546"/>
                    <a:pt x="0" y="21481"/>
                  </a:cubicBezTo>
                  <a:lnTo>
                    <a:pt x="0" y="119"/>
                  </a:lnTo>
                  <a:cubicBezTo>
                    <a:pt x="0" y="54"/>
                    <a:pt x="71" y="0"/>
                    <a:pt x="158" y="0"/>
                  </a:cubicBezTo>
                  <a:lnTo>
                    <a:pt x="21442" y="0"/>
                  </a:lnTo>
                  <a:cubicBezTo>
                    <a:pt x="21532" y="0"/>
                    <a:pt x="21600" y="54"/>
                    <a:pt x="21600" y="119"/>
                  </a:cubicBezTo>
                  <a:lnTo>
                    <a:pt x="21600" y="21481"/>
                  </a:lnTo>
                  <a:cubicBezTo>
                    <a:pt x="21600" y="21546"/>
                    <a:pt x="21532" y="21600"/>
                    <a:pt x="21442" y="21600"/>
                  </a:cubicBezTo>
                </a:path>
              </a:pathLst>
            </a:custGeom>
            <a:solidFill>
              <a:srgbClr val="3D3D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35" name="Form">
              <a:extLst>
                <a:ext uri="{FF2B5EF4-FFF2-40B4-BE49-F238E27FC236}">
                  <a16:creationId xmlns:a16="http://schemas.microsoft.com/office/drawing/2014/main" id="{6EF53629-0726-4AA5-B3CF-E52E08BD871C}"/>
                </a:ext>
              </a:extLst>
            </p:cNvPr>
            <p:cNvSpPr/>
            <p:nvPr/>
          </p:nvSpPr>
          <p:spPr>
            <a:xfrm>
              <a:off x="1328674" y="151033"/>
              <a:ext cx="42954" cy="42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448" extrusionOk="0">
                  <a:moveTo>
                    <a:pt x="11573" y="0"/>
                  </a:moveTo>
                  <a:cubicBezTo>
                    <a:pt x="13630" y="204"/>
                    <a:pt x="15276" y="611"/>
                    <a:pt x="16921" y="1834"/>
                  </a:cubicBezTo>
                  <a:cubicBezTo>
                    <a:pt x="18567" y="2853"/>
                    <a:pt x="19390" y="4279"/>
                    <a:pt x="20418" y="6113"/>
                  </a:cubicBezTo>
                  <a:cubicBezTo>
                    <a:pt x="21241" y="7743"/>
                    <a:pt x="21447" y="9374"/>
                    <a:pt x="21447" y="11411"/>
                  </a:cubicBezTo>
                  <a:cubicBezTo>
                    <a:pt x="21241" y="13245"/>
                    <a:pt x="20830" y="15079"/>
                    <a:pt x="19801" y="16709"/>
                  </a:cubicBezTo>
                  <a:cubicBezTo>
                    <a:pt x="18567" y="18340"/>
                    <a:pt x="17333" y="19562"/>
                    <a:pt x="15481" y="20377"/>
                  </a:cubicBezTo>
                  <a:cubicBezTo>
                    <a:pt x="13630" y="21192"/>
                    <a:pt x="11778" y="21600"/>
                    <a:pt x="9927" y="21396"/>
                  </a:cubicBezTo>
                  <a:cubicBezTo>
                    <a:pt x="7870" y="21192"/>
                    <a:pt x="6430" y="20581"/>
                    <a:pt x="4784" y="19562"/>
                  </a:cubicBezTo>
                  <a:cubicBezTo>
                    <a:pt x="3138" y="18340"/>
                    <a:pt x="1904" y="17117"/>
                    <a:pt x="1081" y="15487"/>
                  </a:cubicBezTo>
                  <a:cubicBezTo>
                    <a:pt x="258" y="13653"/>
                    <a:pt x="-153" y="12023"/>
                    <a:pt x="53" y="9985"/>
                  </a:cubicBezTo>
                  <a:cubicBezTo>
                    <a:pt x="258" y="7947"/>
                    <a:pt x="670" y="6317"/>
                    <a:pt x="1904" y="4687"/>
                  </a:cubicBezTo>
                  <a:cubicBezTo>
                    <a:pt x="2933" y="3057"/>
                    <a:pt x="4167" y="2038"/>
                    <a:pt x="6018" y="1223"/>
                  </a:cubicBezTo>
                  <a:cubicBezTo>
                    <a:pt x="7664" y="204"/>
                    <a:pt x="9516" y="0"/>
                    <a:pt x="11573" y="0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6" name="Form">
              <a:extLst>
                <a:ext uri="{FF2B5EF4-FFF2-40B4-BE49-F238E27FC236}">
                  <a16:creationId xmlns:a16="http://schemas.microsoft.com/office/drawing/2014/main" id="{DCF58395-2957-40CC-950B-988D7ADFCB9F}"/>
                </a:ext>
              </a:extLst>
            </p:cNvPr>
            <p:cNvSpPr/>
            <p:nvPr/>
          </p:nvSpPr>
          <p:spPr>
            <a:xfrm>
              <a:off x="1334088" y="156755"/>
              <a:ext cx="31818" cy="31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1254" extrusionOk="0">
                  <a:moveTo>
                    <a:pt x="17217" y="2350"/>
                  </a:moveTo>
                  <a:cubicBezTo>
                    <a:pt x="18620" y="3472"/>
                    <a:pt x="19742" y="4594"/>
                    <a:pt x="20583" y="6557"/>
                  </a:cubicBezTo>
                  <a:cubicBezTo>
                    <a:pt x="21144" y="8241"/>
                    <a:pt x="21425" y="9924"/>
                    <a:pt x="21144" y="11887"/>
                  </a:cubicBezTo>
                  <a:cubicBezTo>
                    <a:pt x="20864" y="13570"/>
                    <a:pt x="20303" y="15534"/>
                    <a:pt x="19181" y="17217"/>
                  </a:cubicBezTo>
                  <a:cubicBezTo>
                    <a:pt x="18059" y="18620"/>
                    <a:pt x="16376" y="19742"/>
                    <a:pt x="14693" y="20583"/>
                  </a:cubicBezTo>
                  <a:cubicBezTo>
                    <a:pt x="12729" y="21144"/>
                    <a:pt x="11326" y="21425"/>
                    <a:pt x="9363" y="21144"/>
                  </a:cubicBezTo>
                  <a:cubicBezTo>
                    <a:pt x="7399" y="20864"/>
                    <a:pt x="5996" y="20303"/>
                    <a:pt x="4313" y="19181"/>
                  </a:cubicBezTo>
                  <a:cubicBezTo>
                    <a:pt x="2630" y="18059"/>
                    <a:pt x="1789" y="16376"/>
                    <a:pt x="947" y="14693"/>
                  </a:cubicBezTo>
                  <a:cubicBezTo>
                    <a:pt x="106" y="12729"/>
                    <a:pt x="-175" y="11326"/>
                    <a:pt x="106" y="9363"/>
                  </a:cubicBezTo>
                  <a:cubicBezTo>
                    <a:pt x="386" y="7399"/>
                    <a:pt x="1228" y="5716"/>
                    <a:pt x="2350" y="4313"/>
                  </a:cubicBezTo>
                  <a:cubicBezTo>
                    <a:pt x="3472" y="2630"/>
                    <a:pt x="4594" y="1789"/>
                    <a:pt x="6557" y="947"/>
                  </a:cubicBezTo>
                  <a:cubicBezTo>
                    <a:pt x="8241" y="106"/>
                    <a:pt x="10204" y="-175"/>
                    <a:pt x="12168" y="106"/>
                  </a:cubicBezTo>
                  <a:cubicBezTo>
                    <a:pt x="13851" y="386"/>
                    <a:pt x="15534" y="947"/>
                    <a:pt x="17217" y="2350"/>
                  </a:cubicBezTo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" name="Form">
              <a:extLst>
                <a:ext uri="{FF2B5EF4-FFF2-40B4-BE49-F238E27FC236}">
                  <a16:creationId xmlns:a16="http://schemas.microsoft.com/office/drawing/2014/main" id="{66AB8246-4939-4B97-95E9-F6697D49D2F4}"/>
                </a:ext>
              </a:extLst>
            </p:cNvPr>
            <p:cNvSpPr/>
            <p:nvPr/>
          </p:nvSpPr>
          <p:spPr>
            <a:xfrm>
              <a:off x="1341104" y="163771"/>
              <a:ext cx="17775" cy="1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57" y="5143"/>
                  </a:moveTo>
                  <a:cubicBezTo>
                    <a:pt x="21086" y="6686"/>
                    <a:pt x="21600" y="8229"/>
                    <a:pt x="21600" y="10286"/>
                  </a:cubicBezTo>
                  <a:cubicBezTo>
                    <a:pt x="21600" y="12343"/>
                    <a:pt x="21086" y="13886"/>
                    <a:pt x="20571" y="15943"/>
                  </a:cubicBezTo>
                  <a:cubicBezTo>
                    <a:pt x="19543" y="18000"/>
                    <a:pt x="18000" y="19029"/>
                    <a:pt x="16457" y="20057"/>
                  </a:cubicBezTo>
                  <a:cubicBezTo>
                    <a:pt x="14400" y="21086"/>
                    <a:pt x="13371" y="21600"/>
                    <a:pt x="11314" y="21600"/>
                  </a:cubicBezTo>
                  <a:cubicBezTo>
                    <a:pt x="9257" y="21600"/>
                    <a:pt x="7200" y="20571"/>
                    <a:pt x="5657" y="20057"/>
                  </a:cubicBezTo>
                  <a:cubicBezTo>
                    <a:pt x="3600" y="19029"/>
                    <a:pt x="2571" y="18000"/>
                    <a:pt x="1543" y="16457"/>
                  </a:cubicBezTo>
                  <a:cubicBezTo>
                    <a:pt x="514" y="14914"/>
                    <a:pt x="0" y="13371"/>
                    <a:pt x="0" y="11314"/>
                  </a:cubicBezTo>
                  <a:cubicBezTo>
                    <a:pt x="0" y="9257"/>
                    <a:pt x="514" y="7714"/>
                    <a:pt x="1029" y="5657"/>
                  </a:cubicBezTo>
                  <a:cubicBezTo>
                    <a:pt x="2057" y="4114"/>
                    <a:pt x="3600" y="2571"/>
                    <a:pt x="5143" y="1543"/>
                  </a:cubicBezTo>
                  <a:cubicBezTo>
                    <a:pt x="6686" y="514"/>
                    <a:pt x="8229" y="0"/>
                    <a:pt x="10286" y="0"/>
                  </a:cubicBezTo>
                  <a:cubicBezTo>
                    <a:pt x="12343" y="0"/>
                    <a:pt x="13886" y="0"/>
                    <a:pt x="15943" y="1029"/>
                  </a:cubicBezTo>
                  <a:cubicBezTo>
                    <a:pt x="17486" y="2057"/>
                    <a:pt x="19029" y="3086"/>
                    <a:pt x="20057" y="5143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" name="Form">
              <a:extLst>
                <a:ext uri="{FF2B5EF4-FFF2-40B4-BE49-F238E27FC236}">
                  <a16:creationId xmlns:a16="http://schemas.microsoft.com/office/drawing/2014/main" id="{302763A7-F5A1-4E73-ACAC-5BD413EE5CFD}"/>
                </a:ext>
              </a:extLst>
            </p:cNvPr>
            <p:cNvSpPr/>
            <p:nvPr/>
          </p:nvSpPr>
          <p:spPr>
            <a:xfrm>
              <a:off x="1264043" y="3571399"/>
              <a:ext cx="166507" cy="166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330" extrusionOk="0">
                  <a:moveTo>
                    <a:pt x="18174" y="3175"/>
                  </a:moveTo>
                  <a:cubicBezTo>
                    <a:pt x="19600" y="4548"/>
                    <a:pt x="20445" y="6027"/>
                    <a:pt x="20973" y="7928"/>
                  </a:cubicBezTo>
                  <a:cubicBezTo>
                    <a:pt x="21448" y="9829"/>
                    <a:pt x="21395" y="11519"/>
                    <a:pt x="20920" y="13421"/>
                  </a:cubicBezTo>
                  <a:cubicBezTo>
                    <a:pt x="20392" y="15322"/>
                    <a:pt x="19547" y="16748"/>
                    <a:pt x="18174" y="18174"/>
                  </a:cubicBezTo>
                  <a:cubicBezTo>
                    <a:pt x="16748" y="19547"/>
                    <a:pt x="15322" y="20445"/>
                    <a:pt x="13421" y="20973"/>
                  </a:cubicBezTo>
                  <a:cubicBezTo>
                    <a:pt x="11519" y="21448"/>
                    <a:pt x="9829" y="21448"/>
                    <a:pt x="7928" y="20973"/>
                  </a:cubicBezTo>
                  <a:cubicBezTo>
                    <a:pt x="6027" y="20445"/>
                    <a:pt x="4548" y="19547"/>
                    <a:pt x="3175" y="18174"/>
                  </a:cubicBezTo>
                  <a:cubicBezTo>
                    <a:pt x="1749" y="16748"/>
                    <a:pt x="851" y="15322"/>
                    <a:pt x="376" y="13421"/>
                  </a:cubicBezTo>
                  <a:cubicBezTo>
                    <a:pt x="-152" y="11519"/>
                    <a:pt x="-99" y="9829"/>
                    <a:pt x="376" y="7928"/>
                  </a:cubicBezTo>
                  <a:cubicBezTo>
                    <a:pt x="904" y="6027"/>
                    <a:pt x="1749" y="4548"/>
                    <a:pt x="3175" y="3175"/>
                  </a:cubicBezTo>
                  <a:cubicBezTo>
                    <a:pt x="4548" y="1749"/>
                    <a:pt x="6027" y="851"/>
                    <a:pt x="7928" y="376"/>
                  </a:cubicBezTo>
                  <a:cubicBezTo>
                    <a:pt x="9829" y="-152"/>
                    <a:pt x="11519" y="-99"/>
                    <a:pt x="13421" y="376"/>
                  </a:cubicBezTo>
                  <a:cubicBezTo>
                    <a:pt x="15322" y="904"/>
                    <a:pt x="16801" y="1749"/>
                    <a:pt x="18174" y="3175"/>
                  </a:cubicBezTo>
                </a:path>
              </a:pathLst>
            </a:custGeom>
            <a:solidFill>
              <a:srgbClr val="EAEAEA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" name="Form">
              <a:extLst>
                <a:ext uri="{FF2B5EF4-FFF2-40B4-BE49-F238E27FC236}">
                  <a16:creationId xmlns:a16="http://schemas.microsoft.com/office/drawing/2014/main" id="{533A3FB0-59E0-4928-A519-D02C5DBD6E69}"/>
                </a:ext>
              </a:extLst>
            </p:cNvPr>
            <p:cNvSpPr/>
            <p:nvPr/>
          </p:nvSpPr>
          <p:spPr>
            <a:xfrm>
              <a:off x="1262858" y="3572808"/>
              <a:ext cx="79650" cy="86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8" extrusionOk="0">
                  <a:moveTo>
                    <a:pt x="6107" y="6431"/>
                  </a:moveTo>
                  <a:cubicBezTo>
                    <a:pt x="1583" y="10506"/>
                    <a:pt x="0" y="14989"/>
                    <a:pt x="0" y="21408"/>
                  </a:cubicBezTo>
                  <a:lnTo>
                    <a:pt x="21600" y="21408"/>
                  </a:lnTo>
                  <a:lnTo>
                    <a:pt x="21600" y="12"/>
                  </a:lnTo>
                  <a:cubicBezTo>
                    <a:pt x="17076" y="-192"/>
                    <a:pt x="10630" y="2355"/>
                    <a:pt x="6107" y="6431"/>
                  </a:cubicBezTo>
                </a:path>
              </a:pathLst>
            </a:custGeom>
            <a:solidFill>
              <a:srgbClr val="9E9E9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" name="Form">
              <a:extLst>
                <a:ext uri="{FF2B5EF4-FFF2-40B4-BE49-F238E27FC236}">
                  <a16:creationId xmlns:a16="http://schemas.microsoft.com/office/drawing/2014/main" id="{40A13224-CABC-46F5-A534-A024B94107CF}"/>
                </a:ext>
              </a:extLst>
            </p:cNvPr>
            <p:cNvSpPr/>
            <p:nvPr/>
          </p:nvSpPr>
          <p:spPr>
            <a:xfrm>
              <a:off x="1277416" y="3573041"/>
              <a:ext cx="116047" cy="84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97" extrusionOk="0">
                  <a:moveTo>
                    <a:pt x="9993" y="330"/>
                  </a:moveTo>
                  <a:cubicBezTo>
                    <a:pt x="5842" y="1467"/>
                    <a:pt x="2306" y="4671"/>
                    <a:pt x="0" y="9012"/>
                  </a:cubicBezTo>
                  <a:lnTo>
                    <a:pt x="12760" y="20897"/>
                  </a:lnTo>
                  <a:lnTo>
                    <a:pt x="21600" y="3844"/>
                  </a:lnTo>
                  <a:cubicBezTo>
                    <a:pt x="18372" y="744"/>
                    <a:pt x="14374" y="-703"/>
                    <a:pt x="9993" y="330"/>
                  </a:cubicBezTo>
                </a:path>
              </a:pathLst>
            </a:custGeom>
            <a:solidFill>
              <a:srgbClr val="B5B5B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" name="Form">
              <a:extLst>
                <a:ext uri="{FF2B5EF4-FFF2-40B4-BE49-F238E27FC236}">
                  <a16:creationId xmlns:a16="http://schemas.microsoft.com/office/drawing/2014/main" id="{6BA94C33-75B0-4076-ACFA-F3F1A47EBD39}"/>
                </a:ext>
              </a:extLst>
            </p:cNvPr>
            <p:cNvSpPr/>
            <p:nvPr/>
          </p:nvSpPr>
          <p:spPr>
            <a:xfrm>
              <a:off x="1308350" y="3573133"/>
              <a:ext cx="112408" cy="84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75" extrusionOk="0">
                  <a:moveTo>
                    <a:pt x="12150" y="929"/>
                  </a:moveTo>
                  <a:cubicBezTo>
                    <a:pt x="7941" y="-725"/>
                    <a:pt x="3653" y="-105"/>
                    <a:pt x="0" y="2272"/>
                  </a:cubicBezTo>
                  <a:lnTo>
                    <a:pt x="7306" y="20875"/>
                  </a:lnTo>
                  <a:lnTo>
                    <a:pt x="21600" y="11367"/>
                  </a:lnTo>
                  <a:cubicBezTo>
                    <a:pt x="19615" y="6613"/>
                    <a:pt x="16279" y="2686"/>
                    <a:pt x="12150" y="929"/>
                  </a:cubicBezTo>
                </a:path>
              </a:pathLst>
            </a:custGeom>
            <a:solidFill>
              <a:srgbClr val="D3D3D3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" name="Form">
              <a:extLst>
                <a:ext uri="{FF2B5EF4-FFF2-40B4-BE49-F238E27FC236}">
                  <a16:creationId xmlns:a16="http://schemas.microsoft.com/office/drawing/2014/main" id="{8415403D-E40B-461E-BD0B-D27E6854C3D1}"/>
                </a:ext>
              </a:extLst>
            </p:cNvPr>
            <p:cNvSpPr/>
            <p:nvPr/>
          </p:nvSpPr>
          <p:spPr>
            <a:xfrm>
              <a:off x="1352022" y="3652100"/>
              <a:ext cx="77838" cy="8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61" y="15120"/>
                  </a:moveTo>
                  <a:cubicBezTo>
                    <a:pt x="20008" y="11006"/>
                    <a:pt x="21600" y="6480"/>
                    <a:pt x="21600" y="0"/>
                  </a:cubicBezTo>
                  <a:lnTo>
                    <a:pt x="0" y="0"/>
                  </a:lnTo>
                  <a:lnTo>
                    <a:pt x="0" y="21600"/>
                  </a:lnTo>
                  <a:cubicBezTo>
                    <a:pt x="4434" y="21600"/>
                    <a:pt x="10914" y="19029"/>
                    <a:pt x="15461" y="15120"/>
                  </a:cubicBezTo>
                </a:path>
              </a:pathLst>
            </a:custGeom>
            <a:solidFill>
              <a:srgbClr val="9E9E9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Form">
              <a:extLst>
                <a:ext uri="{FF2B5EF4-FFF2-40B4-BE49-F238E27FC236}">
                  <a16:creationId xmlns:a16="http://schemas.microsoft.com/office/drawing/2014/main" id="{261B350F-D337-41B2-A5AA-5E1539555C25}"/>
                </a:ext>
              </a:extLst>
            </p:cNvPr>
            <p:cNvSpPr/>
            <p:nvPr/>
          </p:nvSpPr>
          <p:spPr>
            <a:xfrm>
              <a:off x="1299252" y="3653919"/>
              <a:ext cx="116047" cy="8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2" extrusionOk="0">
                  <a:moveTo>
                    <a:pt x="11607" y="20571"/>
                  </a:moveTo>
                  <a:cubicBezTo>
                    <a:pt x="15758" y="19440"/>
                    <a:pt x="19294" y="16251"/>
                    <a:pt x="21600" y="11931"/>
                  </a:cubicBezTo>
                  <a:lnTo>
                    <a:pt x="8840" y="0"/>
                  </a:lnTo>
                  <a:lnTo>
                    <a:pt x="0" y="17074"/>
                  </a:lnTo>
                  <a:cubicBezTo>
                    <a:pt x="3228" y="20263"/>
                    <a:pt x="7379" y="21600"/>
                    <a:pt x="11607" y="20571"/>
                  </a:cubicBezTo>
                </a:path>
              </a:pathLst>
            </a:custGeom>
            <a:solidFill>
              <a:srgbClr val="B5B5B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" name="Form">
              <a:extLst>
                <a:ext uri="{FF2B5EF4-FFF2-40B4-BE49-F238E27FC236}">
                  <a16:creationId xmlns:a16="http://schemas.microsoft.com/office/drawing/2014/main" id="{A8752E67-FB5C-43F4-9044-342937FC7E77}"/>
                </a:ext>
              </a:extLst>
            </p:cNvPr>
            <p:cNvSpPr/>
            <p:nvPr/>
          </p:nvSpPr>
          <p:spPr>
            <a:xfrm>
              <a:off x="1271956" y="3653919"/>
              <a:ext cx="112408" cy="8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54" extrusionOk="0">
                  <a:moveTo>
                    <a:pt x="9450" y="19851"/>
                  </a:moveTo>
                  <a:cubicBezTo>
                    <a:pt x="13659" y="21600"/>
                    <a:pt x="17947" y="20983"/>
                    <a:pt x="21600" y="18617"/>
                  </a:cubicBezTo>
                  <a:lnTo>
                    <a:pt x="14294" y="0"/>
                  </a:lnTo>
                  <a:lnTo>
                    <a:pt x="0" y="9566"/>
                  </a:lnTo>
                  <a:cubicBezTo>
                    <a:pt x="1985" y="14297"/>
                    <a:pt x="5321" y="18206"/>
                    <a:pt x="9450" y="19851"/>
                  </a:cubicBezTo>
                </a:path>
              </a:pathLst>
            </a:custGeom>
            <a:solidFill>
              <a:srgbClr val="D3D3D3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9" name="Form">
              <a:extLst>
                <a:ext uri="{FF2B5EF4-FFF2-40B4-BE49-F238E27FC236}">
                  <a16:creationId xmlns:a16="http://schemas.microsoft.com/office/drawing/2014/main" id="{AEB9F746-FF28-45E3-B867-BD4DD7F2E601}"/>
                </a:ext>
              </a:extLst>
            </p:cNvPr>
            <p:cNvSpPr/>
            <p:nvPr/>
          </p:nvSpPr>
          <p:spPr>
            <a:xfrm>
              <a:off x="1273604" y="3581299"/>
              <a:ext cx="147154" cy="14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324" extrusionOk="0">
                  <a:moveTo>
                    <a:pt x="18189" y="3126"/>
                  </a:moveTo>
                  <a:cubicBezTo>
                    <a:pt x="19625" y="4558"/>
                    <a:pt x="20463" y="5990"/>
                    <a:pt x="21001" y="7899"/>
                  </a:cubicBezTo>
                  <a:cubicBezTo>
                    <a:pt x="21480" y="9749"/>
                    <a:pt x="21480" y="11539"/>
                    <a:pt x="21001" y="13448"/>
                  </a:cubicBezTo>
                  <a:cubicBezTo>
                    <a:pt x="20463" y="15298"/>
                    <a:pt x="19565" y="16730"/>
                    <a:pt x="18189" y="18162"/>
                  </a:cubicBezTo>
                  <a:cubicBezTo>
                    <a:pt x="16753" y="19535"/>
                    <a:pt x="15257" y="20430"/>
                    <a:pt x="13402" y="20967"/>
                  </a:cubicBezTo>
                  <a:cubicBezTo>
                    <a:pt x="11488" y="21444"/>
                    <a:pt x="9812" y="21444"/>
                    <a:pt x="7898" y="20967"/>
                  </a:cubicBezTo>
                  <a:cubicBezTo>
                    <a:pt x="5983" y="20430"/>
                    <a:pt x="4487" y="19535"/>
                    <a:pt x="3111" y="18162"/>
                  </a:cubicBezTo>
                  <a:cubicBezTo>
                    <a:pt x="1735" y="16730"/>
                    <a:pt x="897" y="15298"/>
                    <a:pt x="359" y="13448"/>
                  </a:cubicBezTo>
                  <a:cubicBezTo>
                    <a:pt x="-120" y="11539"/>
                    <a:pt x="-120" y="9809"/>
                    <a:pt x="359" y="7899"/>
                  </a:cubicBezTo>
                  <a:cubicBezTo>
                    <a:pt x="897" y="6050"/>
                    <a:pt x="1735" y="4498"/>
                    <a:pt x="3111" y="3126"/>
                  </a:cubicBezTo>
                  <a:cubicBezTo>
                    <a:pt x="4487" y="1694"/>
                    <a:pt x="5983" y="858"/>
                    <a:pt x="7898" y="381"/>
                  </a:cubicBezTo>
                  <a:cubicBezTo>
                    <a:pt x="9812" y="-156"/>
                    <a:pt x="11548" y="-96"/>
                    <a:pt x="13402" y="381"/>
                  </a:cubicBezTo>
                  <a:cubicBezTo>
                    <a:pt x="15317" y="918"/>
                    <a:pt x="16813" y="1753"/>
                    <a:pt x="18189" y="3126"/>
                  </a:cubicBezTo>
                </a:path>
              </a:pathLst>
            </a:cu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72" name="Bildplatzhalter 71">
            <a:extLst>
              <a:ext uri="{FF2B5EF4-FFF2-40B4-BE49-F238E27FC236}">
                <a16:creationId xmlns:a16="http://schemas.microsoft.com/office/drawing/2014/main" id="{E11EB11E-05B6-4012-8715-5EE6003B87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51172" y="1719213"/>
            <a:ext cx="3288392" cy="4347516"/>
          </a:xfrm>
          <a:custGeom>
            <a:avLst/>
            <a:gdLst>
              <a:gd name="connsiteX0" fmla="*/ 24599 w 3362951"/>
              <a:gd name="connsiteY0" fmla="*/ 0 h 4466934"/>
              <a:gd name="connsiteX1" fmla="*/ 3338352 w 3362951"/>
              <a:gd name="connsiteY1" fmla="*/ 0 h 4466934"/>
              <a:gd name="connsiteX2" fmla="*/ 3362951 w 3362951"/>
              <a:gd name="connsiteY2" fmla="*/ 24610 h 4466934"/>
              <a:gd name="connsiteX3" fmla="*/ 3362951 w 3362951"/>
              <a:gd name="connsiteY3" fmla="*/ 4442325 h 4466934"/>
              <a:gd name="connsiteX4" fmla="*/ 3338352 w 3362951"/>
              <a:gd name="connsiteY4" fmla="*/ 4466934 h 4466934"/>
              <a:gd name="connsiteX5" fmla="*/ 24599 w 3362951"/>
              <a:gd name="connsiteY5" fmla="*/ 4466934 h 4466934"/>
              <a:gd name="connsiteX6" fmla="*/ 0 w 3362951"/>
              <a:gd name="connsiteY6" fmla="*/ 4442325 h 4466934"/>
              <a:gd name="connsiteX7" fmla="*/ 0 w 3362951"/>
              <a:gd name="connsiteY7" fmla="*/ 24610 h 4466934"/>
              <a:gd name="connsiteX8" fmla="*/ 24599 w 3362951"/>
              <a:gd name="connsiteY8" fmla="*/ 0 h 446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2951" h="4466934">
                <a:moveTo>
                  <a:pt x="24599" y="0"/>
                </a:moveTo>
                <a:lnTo>
                  <a:pt x="3338352" y="0"/>
                </a:lnTo>
                <a:cubicBezTo>
                  <a:pt x="3352364" y="0"/>
                  <a:pt x="3362951" y="11167"/>
                  <a:pt x="3362951" y="24610"/>
                </a:cubicBezTo>
                <a:lnTo>
                  <a:pt x="3362951" y="4442325"/>
                </a:lnTo>
                <a:cubicBezTo>
                  <a:pt x="3362951" y="4455767"/>
                  <a:pt x="3352364" y="4466934"/>
                  <a:pt x="3338352" y="4466934"/>
                </a:cubicBezTo>
                <a:lnTo>
                  <a:pt x="24599" y="4466934"/>
                </a:lnTo>
                <a:cubicBezTo>
                  <a:pt x="11054" y="4466934"/>
                  <a:pt x="0" y="4455767"/>
                  <a:pt x="0" y="4442325"/>
                </a:cubicBezTo>
                <a:lnTo>
                  <a:pt x="0" y="24610"/>
                </a:lnTo>
                <a:cubicBezTo>
                  <a:pt x="0" y="11167"/>
                  <a:pt x="11054" y="0"/>
                  <a:pt x="245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1AB6D486-4735-4ADB-AD4C-9821EB9BBE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1268413"/>
            <a:ext cx="7156450" cy="5221287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A7AE5C-8FBB-4160-B784-64A767CEB5A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74A921F-91DF-4B2B-87C3-4FD014D1B7C6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88AF23-72EA-46C1-B2AF-BE8B4C8583E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FA71AE-E3EF-47C0-ABCA-239D1D42B04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355B7BC-79FF-43AE-B429-ADB9967F7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2261982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Watch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">
            <a:extLst>
              <a:ext uri="{FF2B5EF4-FFF2-40B4-BE49-F238E27FC236}">
                <a16:creationId xmlns:a16="http://schemas.microsoft.com/office/drawing/2014/main" id="{D45C1252-B1E7-4F80-B295-E971BD99412B}"/>
              </a:ext>
            </a:extLst>
          </p:cNvPr>
          <p:cNvGrpSpPr/>
          <p:nvPr userDrawn="1"/>
        </p:nvGrpSpPr>
        <p:grpSpPr>
          <a:xfrm>
            <a:off x="8733274" y="1811712"/>
            <a:ext cx="2372098" cy="4314076"/>
            <a:chOff x="0" y="0"/>
            <a:chExt cx="1313179" cy="2388247"/>
          </a:xfrm>
        </p:grpSpPr>
        <p:grpSp>
          <p:nvGrpSpPr>
            <p:cNvPr id="24" name="Gruppieren">
              <a:extLst>
                <a:ext uri="{FF2B5EF4-FFF2-40B4-BE49-F238E27FC236}">
                  <a16:creationId xmlns:a16="http://schemas.microsoft.com/office/drawing/2014/main" id="{AC8FD0CC-0507-4C1F-B780-1BE5FFE80B8B}"/>
                </a:ext>
              </a:extLst>
            </p:cNvPr>
            <p:cNvGrpSpPr/>
            <p:nvPr/>
          </p:nvGrpSpPr>
          <p:grpSpPr>
            <a:xfrm>
              <a:off x="120387" y="-1"/>
              <a:ext cx="1022124" cy="2388249"/>
              <a:chOff x="0" y="0"/>
              <a:chExt cx="1022123" cy="2388247"/>
            </a:xfrm>
          </p:grpSpPr>
          <p:sp>
            <p:nvSpPr>
              <p:cNvPr id="60" name="Form">
                <a:extLst>
                  <a:ext uri="{FF2B5EF4-FFF2-40B4-BE49-F238E27FC236}">
                    <a16:creationId xmlns:a16="http://schemas.microsoft.com/office/drawing/2014/main" id="{1CC83F95-353A-4360-9AB3-4E25500F0CCF}"/>
                  </a:ext>
                </a:extLst>
              </p:cNvPr>
              <p:cNvSpPr/>
              <p:nvPr/>
            </p:nvSpPr>
            <p:spPr>
              <a:xfrm>
                <a:off x="0" y="1888197"/>
                <a:ext cx="1022124" cy="500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61" extrusionOk="0">
                    <a:moveTo>
                      <a:pt x="2724" y="17883"/>
                    </a:moveTo>
                    <a:cubicBezTo>
                      <a:pt x="2903" y="19000"/>
                      <a:pt x="2975" y="21236"/>
                      <a:pt x="10752" y="21454"/>
                    </a:cubicBezTo>
                    <a:cubicBezTo>
                      <a:pt x="18362" y="21600"/>
                      <a:pt x="18446" y="19267"/>
                      <a:pt x="18637" y="18028"/>
                    </a:cubicBezTo>
                    <a:cubicBezTo>
                      <a:pt x="18864" y="16716"/>
                      <a:pt x="18745" y="2600"/>
                      <a:pt x="21600" y="194"/>
                    </a:cubicBezTo>
                    <a:cubicBezTo>
                      <a:pt x="16738" y="146"/>
                      <a:pt x="10776" y="97"/>
                      <a:pt x="10776" y="97"/>
                    </a:cubicBezTo>
                    <a:cubicBezTo>
                      <a:pt x="4982" y="49"/>
                      <a:pt x="5137" y="49"/>
                      <a:pt x="0" y="0"/>
                    </a:cubicBezTo>
                    <a:cubicBezTo>
                      <a:pt x="2604" y="1919"/>
                      <a:pt x="2557" y="16813"/>
                      <a:pt x="2724" y="17883"/>
                    </a:cubicBezTo>
                  </a:path>
                </a:pathLst>
              </a:cu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1" name="Form">
                <a:extLst>
                  <a:ext uri="{FF2B5EF4-FFF2-40B4-BE49-F238E27FC236}">
                    <a16:creationId xmlns:a16="http://schemas.microsoft.com/office/drawing/2014/main" id="{BEA03F8E-E57A-4645-917E-2E7054E44001}"/>
                  </a:ext>
                </a:extLst>
              </p:cNvPr>
              <p:cNvSpPr/>
              <p:nvPr/>
            </p:nvSpPr>
            <p:spPr>
              <a:xfrm>
                <a:off x="0" y="-1"/>
                <a:ext cx="1022124" cy="499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39" extrusionOk="0">
                    <a:moveTo>
                      <a:pt x="18876" y="3577"/>
                    </a:moveTo>
                    <a:cubicBezTo>
                      <a:pt x="18697" y="2436"/>
                      <a:pt x="18625" y="203"/>
                      <a:pt x="10848" y="9"/>
                    </a:cubicBezTo>
                    <a:cubicBezTo>
                      <a:pt x="3238" y="-161"/>
                      <a:pt x="3154" y="2193"/>
                      <a:pt x="2963" y="3407"/>
                    </a:cubicBezTo>
                    <a:cubicBezTo>
                      <a:pt x="2736" y="4741"/>
                      <a:pt x="2855" y="18842"/>
                      <a:pt x="0" y="21221"/>
                    </a:cubicBezTo>
                    <a:cubicBezTo>
                      <a:pt x="4862" y="21293"/>
                      <a:pt x="10824" y="21342"/>
                      <a:pt x="10824" y="21342"/>
                    </a:cubicBezTo>
                    <a:cubicBezTo>
                      <a:pt x="16618" y="21390"/>
                      <a:pt x="16463" y="21390"/>
                      <a:pt x="21600" y="21439"/>
                    </a:cubicBezTo>
                    <a:cubicBezTo>
                      <a:pt x="18996" y="19497"/>
                      <a:pt x="19043" y="4644"/>
                      <a:pt x="18876" y="3577"/>
                    </a:cubicBezTo>
                  </a:path>
                </a:pathLst>
              </a:cu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25" name="Gruppieren">
              <a:extLst>
                <a:ext uri="{FF2B5EF4-FFF2-40B4-BE49-F238E27FC236}">
                  <a16:creationId xmlns:a16="http://schemas.microsoft.com/office/drawing/2014/main" id="{F7F7B1E7-F711-477D-8D2D-B8136BD20C0D}"/>
                </a:ext>
              </a:extLst>
            </p:cNvPr>
            <p:cNvGrpSpPr/>
            <p:nvPr/>
          </p:nvGrpSpPr>
          <p:grpSpPr>
            <a:xfrm>
              <a:off x="0" y="427433"/>
              <a:ext cx="1313180" cy="1495568"/>
              <a:chOff x="0" y="0"/>
              <a:chExt cx="1313179" cy="1495566"/>
            </a:xfrm>
          </p:grpSpPr>
          <p:grpSp>
            <p:nvGrpSpPr>
              <p:cNvPr id="26" name="Gruppieren">
                <a:extLst>
                  <a:ext uri="{FF2B5EF4-FFF2-40B4-BE49-F238E27FC236}">
                    <a16:creationId xmlns:a16="http://schemas.microsoft.com/office/drawing/2014/main" id="{B156511A-3F54-4256-82CF-AA8819F1E0DC}"/>
                  </a:ext>
                </a:extLst>
              </p:cNvPr>
              <p:cNvGrpSpPr/>
              <p:nvPr/>
            </p:nvGrpSpPr>
            <p:grpSpPr>
              <a:xfrm>
                <a:off x="1249721" y="807899"/>
                <a:ext cx="41928" cy="383569"/>
                <a:chOff x="0" y="0"/>
                <a:chExt cx="41927" cy="383567"/>
              </a:xfrm>
            </p:grpSpPr>
            <p:sp>
              <p:nvSpPr>
                <p:cNvPr id="54" name="Form">
                  <a:extLst>
                    <a:ext uri="{FF2B5EF4-FFF2-40B4-BE49-F238E27FC236}">
                      <a16:creationId xmlns:a16="http://schemas.microsoft.com/office/drawing/2014/main" id="{4AFD3E1E-A29C-4201-A11C-EABE1E2953B0}"/>
                    </a:ext>
                  </a:extLst>
                </p:cNvPr>
                <p:cNvSpPr/>
                <p:nvPr/>
              </p:nvSpPr>
              <p:spPr>
                <a:xfrm>
                  <a:off x="2595" y="0"/>
                  <a:ext cx="39333" cy="3835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976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13976" y="0"/>
                      </a:lnTo>
                      <a:cubicBezTo>
                        <a:pt x="18106" y="0"/>
                        <a:pt x="21600" y="349"/>
                        <a:pt x="21600" y="731"/>
                      </a:cubicBezTo>
                      <a:lnTo>
                        <a:pt x="21600" y="20869"/>
                      </a:lnTo>
                      <a:cubicBezTo>
                        <a:pt x="21600" y="21251"/>
                        <a:pt x="18106" y="21600"/>
                        <a:pt x="13976" y="21600"/>
                      </a:cubicBezTo>
                    </a:path>
                  </a:pathLst>
                </a:custGeom>
                <a:solidFill>
                  <a:srgbClr val="42424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" name="Form">
                  <a:extLst>
                    <a:ext uri="{FF2B5EF4-FFF2-40B4-BE49-F238E27FC236}">
                      <a16:creationId xmlns:a16="http://schemas.microsoft.com/office/drawing/2014/main" id="{726FC080-83EB-4C6A-845F-F66C1597DE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9332" cy="3835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976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13976" y="0"/>
                      </a:lnTo>
                      <a:cubicBezTo>
                        <a:pt x="18106" y="0"/>
                        <a:pt x="21600" y="349"/>
                        <a:pt x="21600" y="731"/>
                      </a:cubicBezTo>
                      <a:lnTo>
                        <a:pt x="21600" y="20869"/>
                      </a:lnTo>
                      <a:cubicBezTo>
                        <a:pt x="21600" y="21251"/>
                        <a:pt x="18106" y="21600"/>
                        <a:pt x="13976" y="21600"/>
                      </a:cubicBezTo>
                    </a:path>
                  </a:pathLst>
                </a:custGeom>
                <a:solidFill>
                  <a:srgbClr val="7C7C7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" name="Form">
                  <a:extLst>
                    <a:ext uri="{FF2B5EF4-FFF2-40B4-BE49-F238E27FC236}">
                      <a16:creationId xmlns:a16="http://schemas.microsoft.com/office/drawing/2014/main" id="{845257A3-F04D-4FB8-8069-AFBC8A35AC2C}"/>
                    </a:ext>
                  </a:extLst>
                </p:cNvPr>
                <p:cNvSpPr/>
                <p:nvPr/>
              </p:nvSpPr>
              <p:spPr>
                <a:xfrm>
                  <a:off x="0" y="12339"/>
                  <a:ext cx="39332" cy="3588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976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13976" y="0"/>
                      </a:lnTo>
                      <a:cubicBezTo>
                        <a:pt x="18106" y="0"/>
                        <a:pt x="21600" y="349"/>
                        <a:pt x="21600" y="731"/>
                      </a:cubicBezTo>
                      <a:lnTo>
                        <a:pt x="21600" y="20869"/>
                      </a:lnTo>
                      <a:cubicBezTo>
                        <a:pt x="21600" y="21251"/>
                        <a:pt x="18106" y="21600"/>
                        <a:pt x="13976" y="21600"/>
                      </a:cubicBezTo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" name="Form">
                  <a:extLst>
                    <a:ext uri="{FF2B5EF4-FFF2-40B4-BE49-F238E27FC236}">
                      <a16:creationId xmlns:a16="http://schemas.microsoft.com/office/drawing/2014/main" id="{8618A865-11B6-4294-AE08-4465DF83CC80}"/>
                    </a:ext>
                  </a:extLst>
                </p:cNvPr>
                <p:cNvSpPr/>
                <p:nvPr/>
              </p:nvSpPr>
              <p:spPr>
                <a:xfrm>
                  <a:off x="0" y="24678"/>
                  <a:ext cx="39332" cy="3342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976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13976" y="0"/>
                      </a:lnTo>
                      <a:cubicBezTo>
                        <a:pt x="18106" y="0"/>
                        <a:pt x="21600" y="349"/>
                        <a:pt x="21600" y="731"/>
                      </a:cubicBezTo>
                      <a:lnTo>
                        <a:pt x="21600" y="20869"/>
                      </a:lnTo>
                      <a:cubicBezTo>
                        <a:pt x="21600" y="21251"/>
                        <a:pt x="18106" y="21600"/>
                        <a:pt x="13976" y="21600"/>
                      </a:cubicBezTo>
                    </a:path>
                  </a:pathLst>
                </a:custGeom>
                <a:solidFill>
                  <a:srgbClr val="5A5B5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" name="Form">
                  <a:extLst>
                    <a:ext uri="{FF2B5EF4-FFF2-40B4-BE49-F238E27FC236}">
                      <a16:creationId xmlns:a16="http://schemas.microsoft.com/office/drawing/2014/main" id="{1298D07F-E711-4EA4-B084-EBE4A4FAE5EC}"/>
                    </a:ext>
                  </a:extLst>
                </p:cNvPr>
                <p:cNvSpPr/>
                <p:nvPr/>
              </p:nvSpPr>
              <p:spPr>
                <a:xfrm>
                  <a:off x="0" y="36289"/>
                  <a:ext cx="39332" cy="310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976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13976" y="0"/>
                      </a:lnTo>
                      <a:cubicBezTo>
                        <a:pt x="18106" y="0"/>
                        <a:pt x="21600" y="349"/>
                        <a:pt x="21600" y="731"/>
                      </a:cubicBezTo>
                      <a:lnTo>
                        <a:pt x="21600" y="20869"/>
                      </a:lnTo>
                      <a:cubicBezTo>
                        <a:pt x="21600" y="21251"/>
                        <a:pt x="18106" y="21600"/>
                        <a:pt x="13976" y="21600"/>
                      </a:cubicBezTo>
                    </a:path>
                  </a:pathLst>
                </a:custGeom>
                <a:solidFill>
                  <a:srgbClr val="B6B6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" name="Form">
                  <a:extLst>
                    <a:ext uri="{FF2B5EF4-FFF2-40B4-BE49-F238E27FC236}">
                      <a16:creationId xmlns:a16="http://schemas.microsoft.com/office/drawing/2014/main" id="{919FBCEA-4A32-49A5-9C2E-5F6C485B2B65}"/>
                    </a:ext>
                  </a:extLst>
                </p:cNvPr>
                <p:cNvSpPr/>
                <p:nvPr/>
              </p:nvSpPr>
              <p:spPr>
                <a:xfrm>
                  <a:off x="0" y="47899"/>
                  <a:ext cx="39332" cy="276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976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13976" y="0"/>
                      </a:lnTo>
                      <a:cubicBezTo>
                        <a:pt x="18106" y="0"/>
                        <a:pt x="21600" y="349"/>
                        <a:pt x="21600" y="731"/>
                      </a:cubicBezTo>
                      <a:lnTo>
                        <a:pt x="21600" y="20869"/>
                      </a:lnTo>
                      <a:cubicBezTo>
                        <a:pt x="21600" y="21251"/>
                        <a:pt x="18106" y="21600"/>
                        <a:pt x="13976" y="21600"/>
                      </a:cubicBezTo>
                    </a:path>
                  </a:pathLst>
                </a:custGeom>
                <a:solidFill>
                  <a:srgbClr val="ECEC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grpSp>
            <p:nvGrpSpPr>
              <p:cNvPr id="27" name="Gruppieren">
                <a:extLst>
                  <a:ext uri="{FF2B5EF4-FFF2-40B4-BE49-F238E27FC236}">
                    <a16:creationId xmlns:a16="http://schemas.microsoft.com/office/drawing/2014/main" id="{BEB8A207-467B-468B-AEB8-173BBF692E80}"/>
                  </a:ext>
                </a:extLst>
              </p:cNvPr>
              <p:cNvGrpSpPr/>
              <p:nvPr/>
            </p:nvGrpSpPr>
            <p:grpSpPr>
              <a:xfrm>
                <a:off x="1217184" y="346915"/>
                <a:ext cx="95996" cy="241353"/>
                <a:chOff x="-622" y="0"/>
                <a:chExt cx="95994" cy="241351"/>
              </a:xfrm>
            </p:grpSpPr>
            <p:sp>
              <p:nvSpPr>
                <p:cNvPr id="48" name="Form">
                  <a:extLst>
                    <a:ext uri="{FF2B5EF4-FFF2-40B4-BE49-F238E27FC236}">
                      <a16:creationId xmlns:a16="http://schemas.microsoft.com/office/drawing/2014/main" id="{4B3DEE62-82D4-44B1-AAE9-5955DBED8786}"/>
                    </a:ext>
                  </a:extLst>
                </p:cNvPr>
                <p:cNvSpPr/>
                <p:nvPr/>
              </p:nvSpPr>
              <p:spPr>
                <a:xfrm>
                  <a:off x="1973" y="0"/>
                  <a:ext cx="93400" cy="2413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669" y="21600"/>
                      </a:moveTo>
                      <a:cubicBezTo>
                        <a:pt x="5214" y="21600"/>
                        <a:pt x="0" y="17928"/>
                        <a:pt x="0" y="15401"/>
                      </a:cubicBezTo>
                      <a:lnTo>
                        <a:pt x="0" y="6199"/>
                      </a:lnTo>
                      <a:cubicBezTo>
                        <a:pt x="0" y="3719"/>
                        <a:pt x="5214" y="0"/>
                        <a:pt x="11669" y="0"/>
                      </a:cubicBezTo>
                      <a:cubicBezTo>
                        <a:pt x="17131" y="0"/>
                        <a:pt x="21600" y="1717"/>
                        <a:pt x="21600" y="3815"/>
                      </a:cubicBezTo>
                      <a:lnTo>
                        <a:pt x="21600" y="17785"/>
                      </a:lnTo>
                      <a:cubicBezTo>
                        <a:pt x="21600" y="19931"/>
                        <a:pt x="17131" y="21600"/>
                        <a:pt x="11669" y="21600"/>
                      </a:cubicBezTo>
                    </a:path>
                  </a:pathLst>
                </a:custGeom>
                <a:solidFill>
                  <a:srgbClr val="424242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49" name="Form">
                  <a:extLst>
                    <a:ext uri="{FF2B5EF4-FFF2-40B4-BE49-F238E27FC236}">
                      <a16:creationId xmlns:a16="http://schemas.microsoft.com/office/drawing/2014/main" id="{8490FFB0-8CAE-4583-A2CB-E51AFC61C50F}"/>
                    </a:ext>
                  </a:extLst>
                </p:cNvPr>
                <p:cNvSpPr/>
                <p:nvPr/>
              </p:nvSpPr>
              <p:spPr>
                <a:xfrm>
                  <a:off x="0" y="1297"/>
                  <a:ext cx="93399" cy="237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669" y="21600"/>
                      </a:moveTo>
                      <a:cubicBezTo>
                        <a:pt x="5214" y="21600"/>
                        <a:pt x="0" y="17928"/>
                        <a:pt x="0" y="15401"/>
                      </a:cubicBezTo>
                      <a:lnTo>
                        <a:pt x="0" y="6199"/>
                      </a:lnTo>
                      <a:cubicBezTo>
                        <a:pt x="0" y="3719"/>
                        <a:pt x="5214" y="0"/>
                        <a:pt x="11669" y="0"/>
                      </a:cubicBezTo>
                      <a:cubicBezTo>
                        <a:pt x="17131" y="0"/>
                        <a:pt x="21600" y="1717"/>
                        <a:pt x="21600" y="3815"/>
                      </a:cubicBezTo>
                      <a:lnTo>
                        <a:pt x="21600" y="17785"/>
                      </a:lnTo>
                      <a:cubicBezTo>
                        <a:pt x="21600" y="19931"/>
                        <a:pt x="17131" y="21600"/>
                        <a:pt x="11669" y="21600"/>
                      </a:cubicBezTo>
                    </a:path>
                  </a:pathLst>
                </a:custGeom>
                <a:solidFill>
                  <a:srgbClr val="B6B6B8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50" name="Form">
                  <a:extLst>
                    <a:ext uri="{FF2B5EF4-FFF2-40B4-BE49-F238E27FC236}">
                      <a16:creationId xmlns:a16="http://schemas.microsoft.com/office/drawing/2014/main" id="{A73F1968-8776-4570-8E26-5506F6B2336F}"/>
                    </a:ext>
                  </a:extLst>
                </p:cNvPr>
                <p:cNvSpPr/>
                <p:nvPr/>
              </p:nvSpPr>
              <p:spPr>
                <a:xfrm>
                  <a:off x="0" y="13277"/>
                  <a:ext cx="93399" cy="214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669" y="21600"/>
                      </a:moveTo>
                      <a:cubicBezTo>
                        <a:pt x="5214" y="21600"/>
                        <a:pt x="0" y="17928"/>
                        <a:pt x="0" y="15401"/>
                      </a:cubicBezTo>
                      <a:lnTo>
                        <a:pt x="0" y="6199"/>
                      </a:lnTo>
                      <a:cubicBezTo>
                        <a:pt x="0" y="3719"/>
                        <a:pt x="5214" y="0"/>
                        <a:pt x="11669" y="0"/>
                      </a:cubicBezTo>
                      <a:cubicBezTo>
                        <a:pt x="17131" y="0"/>
                        <a:pt x="21600" y="1717"/>
                        <a:pt x="21600" y="3815"/>
                      </a:cubicBezTo>
                      <a:lnTo>
                        <a:pt x="21600" y="17785"/>
                      </a:lnTo>
                      <a:cubicBezTo>
                        <a:pt x="21600" y="19931"/>
                        <a:pt x="17131" y="21600"/>
                        <a:pt x="11669" y="21600"/>
                      </a:cubicBezTo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51" name="Form">
                  <a:extLst>
                    <a:ext uri="{FF2B5EF4-FFF2-40B4-BE49-F238E27FC236}">
                      <a16:creationId xmlns:a16="http://schemas.microsoft.com/office/drawing/2014/main" id="{DF54DEDB-015D-430C-BD8D-891745123CBC}"/>
                    </a:ext>
                  </a:extLst>
                </p:cNvPr>
                <p:cNvSpPr/>
                <p:nvPr/>
              </p:nvSpPr>
              <p:spPr>
                <a:xfrm>
                  <a:off x="0" y="32521"/>
                  <a:ext cx="93400" cy="17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669" y="21600"/>
                      </a:moveTo>
                      <a:cubicBezTo>
                        <a:pt x="5214" y="21600"/>
                        <a:pt x="0" y="17928"/>
                        <a:pt x="0" y="15401"/>
                      </a:cubicBezTo>
                      <a:lnTo>
                        <a:pt x="0" y="6199"/>
                      </a:lnTo>
                      <a:cubicBezTo>
                        <a:pt x="0" y="3719"/>
                        <a:pt x="5214" y="0"/>
                        <a:pt x="11669" y="0"/>
                      </a:cubicBezTo>
                      <a:cubicBezTo>
                        <a:pt x="17131" y="0"/>
                        <a:pt x="21600" y="1717"/>
                        <a:pt x="21600" y="3815"/>
                      </a:cubicBezTo>
                      <a:lnTo>
                        <a:pt x="21600" y="17785"/>
                      </a:lnTo>
                      <a:cubicBezTo>
                        <a:pt x="21600" y="19931"/>
                        <a:pt x="17131" y="21600"/>
                        <a:pt x="11669" y="21600"/>
                      </a:cubicBezTo>
                    </a:path>
                  </a:pathLst>
                </a:custGeom>
                <a:solidFill>
                  <a:srgbClr val="5A5B5B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52" name="Form">
                  <a:extLst>
                    <a:ext uri="{FF2B5EF4-FFF2-40B4-BE49-F238E27FC236}">
                      <a16:creationId xmlns:a16="http://schemas.microsoft.com/office/drawing/2014/main" id="{72AEB340-9BA8-475D-AE45-C2089BC54D6B}"/>
                    </a:ext>
                  </a:extLst>
                </p:cNvPr>
                <p:cNvSpPr/>
                <p:nvPr/>
              </p:nvSpPr>
              <p:spPr>
                <a:xfrm>
                  <a:off x="-623" y="45847"/>
                  <a:ext cx="93400" cy="1496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669" y="21600"/>
                      </a:moveTo>
                      <a:cubicBezTo>
                        <a:pt x="5214" y="21600"/>
                        <a:pt x="0" y="17928"/>
                        <a:pt x="0" y="15401"/>
                      </a:cubicBezTo>
                      <a:lnTo>
                        <a:pt x="0" y="6199"/>
                      </a:lnTo>
                      <a:cubicBezTo>
                        <a:pt x="0" y="3719"/>
                        <a:pt x="5214" y="0"/>
                        <a:pt x="11669" y="0"/>
                      </a:cubicBezTo>
                      <a:cubicBezTo>
                        <a:pt x="17131" y="0"/>
                        <a:pt x="21600" y="1717"/>
                        <a:pt x="21600" y="3815"/>
                      </a:cubicBezTo>
                      <a:lnTo>
                        <a:pt x="21600" y="17785"/>
                      </a:lnTo>
                      <a:cubicBezTo>
                        <a:pt x="21600" y="19931"/>
                        <a:pt x="17131" y="21600"/>
                        <a:pt x="11669" y="21600"/>
                      </a:cubicBezTo>
                    </a:path>
                  </a:pathLst>
                </a:custGeom>
                <a:solidFill>
                  <a:srgbClr val="B6B6B8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53" name="Form">
                  <a:extLst>
                    <a:ext uri="{FF2B5EF4-FFF2-40B4-BE49-F238E27FC236}">
                      <a16:creationId xmlns:a16="http://schemas.microsoft.com/office/drawing/2014/main" id="{7C1A98B3-52B4-4CB2-AAF6-F9F753C31276}"/>
                    </a:ext>
                  </a:extLst>
                </p:cNvPr>
                <p:cNvSpPr/>
                <p:nvPr/>
              </p:nvSpPr>
              <p:spPr>
                <a:xfrm>
                  <a:off x="14935" y="67071"/>
                  <a:ext cx="77842" cy="107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669" y="21600"/>
                      </a:moveTo>
                      <a:cubicBezTo>
                        <a:pt x="5214" y="21600"/>
                        <a:pt x="0" y="17928"/>
                        <a:pt x="0" y="15401"/>
                      </a:cubicBezTo>
                      <a:lnTo>
                        <a:pt x="0" y="6199"/>
                      </a:lnTo>
                      <a:cubicBezTo>
                        <a:pt x="0" y="3719"/>
                        <a:pt x="5214" y="0"/>
                        <a:pt x="11669" y="0"/>
                      </a:cubicBezTo>
                      <a:cubicBezTo>
                        <a:pt x="17131" y="0"/>
                        <a:pt x="21600" y="1717"/>
                        <a:pt x="21600" y="3815"/>
                      </a:cubicBezTo>
                      <a:lnTo>
                        <a:pt x="21600" y="17785"/>
                      </a:lnTo>
                      <a:cubicBezTo>
                        <a:pt x="21600" y="19931"/>
                        <a:pt x="17131" y="21600"/>
                        <a:pt x="11669" y="21600"/>
                      </a:cubicBezTo>
                    </a:path>
                  </a:pathLst>
                </a:custGeom>
                <a:solidFill>
                  <a:srgbClr val="ECECEC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</p:grpSp>
          <p:grpSp>
            <p:nvGrpSpPr>
              <p:cNvPr id="28" name="Gruppieren">
                <a:extLst>
                  <a:ext uri="{FF2B5EF4-FFF2-40B4-BE49-F238E27FC236}">
                    <a16:creationId xmlns:a16="http://schemas.microsoft.com/office/drawing/2014/main" id="{F7E3AC2A-F285-4FC8-8FF5-B526157E0507}"/>
                  </a:ext>
                </a:extLst>
              </p:cNvPr>
              <p:cNvGrpSpPr/>
              <p:nvPr/>
            </p:nvGrpSpPr>
            <p:grpSpPr>
              <a:xfrm>
                <a:off x="0" y="0"/>
                <a:ext cx="1262898" cy="1495567"/>
                <a:chOff x="0" y="0"/>
                <a:chExt cx="1262897" cy="1495566"/>
              </a:xfrm>
            </p:grpSpPr>
            <p:sp>
              <p:nvSpPr>
                <p:cNvPr id="29" name="Abgerundetes Rechteck">
                  <a:extLst>
                    <a:ext uri="{FF2B5EF4-FFF2-40B4-BE49-F238E27FC236}">
                      <a16:creationId xmlns:a16="http://schemas.microsoft.com/office/drawing/2014/main" id="{DFDE7CF8-235C-4EF0-AC5C-4ED20E97725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62898" cy="1495567"/>
                </a:xfrm>
                <a:prstGeom prst="roundRect">
                  <a:avLst>
                    <a:gd name="adj" fmla="val 18569"/>
                  </a:avLst>
                </a:prstGeom>
                <a:solidFill>
                  <a:srgbClr val="B6B6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 spc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4" name="Abgerundetes Rechteck">
                  <a:extLst>
                    <a:ext uri="{FF2B5EF4-FFF2-40B4-BE49-F238E27FC236}">
                      <a16:creationId xmlns:a16="http://schemas.microsoft.com/office/drawing/2014/main" id="{F1A46E07-FD1D-4C3F-8958-614A3421339C}"/>
                    </a:ext>
                  </a:extLst>
                </p:cNvPr>
                <p:cNvSpPr/>
                <p:nvPr/>
              </p:nvSpPr>
              <p:spPr>
                <a:xfrm>
                  <a:off x="6110" y="7236"/>
                  <a:ext cx="1250678" cy="1481095"/>
                </a:xfrm>
                <a:prstGeom prst="roundRect">
                  <a:avLst>
                    <a:gd name="adj" fmla="val 18569"/>
                  </a:avLst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 spc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5" name="Abgerundetes Rechteck">
                  <a:extLst>
                    <a:ext uri="{FF2B5EF4-FFF2-40B4-BE49-F238E27FC236}">
                      <a16:creationId xmlns:a16="http://schemas.microsoft.com/office/drawing/2014/main" id="{F3CA94DC-FC1E-4081-ACCF-C856CFDA90F0}"/>
                    </a:ext>
                  </a:extLst>
                </p:cNvPr>
                <p:cNvSpPr/>
                <p:nvPr/>
              </p:nvSpPr>
              <p:spPr>
                <a:xfrm>
                  <a:off x="13987" y="16563"/>
                  <a:ext cx="1234924" cy="1462441"/>
                </a:xfrm>
                <a:prstGeom prst="roundRect">
                  <a:avLst>
                    <a:gd name="adj" fmla="val 18569"/>
                  </a:avLst>
                </a:prstGeom>
                <a:solidFill>
                  <a:srgbClr val="ECEC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 spc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6" name="Abgerundetes Rechteck">
                  <a:extLst>
                    <a:ext uri="{FF2B5EF4-FFF2-40B4-BE49-F238E27FC236}">
                      <a16:creationId xmlns:a16="http://schemas.microsoft.com/office/drawing/2014/main" id="{B166E40C-A4A7-4876-99B2-E372120AA07B}"/>
                    </a:ext>
                  </a:extLst>
                </p:cNvPr>
                <p:cNvSpPr/>
                <p:nvPr/>
              </p:nvSpPr>
              <p:spPr>
                <a:xfrm>
                  <a:off x="45076" y="53381"/>
                  <a:ext cx="1172745" cy="1388805"/>
                </a:xfrm>
                <a:prstGeom prst="roundRect">
                  <a:avLst>
                    <a:gd name="adj" fmla="val 18569"/>
                  </a:avLst>
                </a:prstGeom>
                <a:solidFill>
                  <a:srgbClr val="42424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 spc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7" name="Abgerundetes Rechteck">
                  <a:extLst>
                    <a:ext uri="{FF2B5EF4-FFF2-40B4-BE49-F238E27FC236}">
                      <a16:creationId xmlns:a16="http://schemas.microsoft.com/office/drawing/2014/main" id="{FDF92CF5-E094-4CD1-A3E5-791BFFD4B3FC}"/>
                    </a:ext>
                  </a:extLst>
                </p:cNvPr>
                <p:cNvSpPr/>
                <p:nvPr/>
              </p:nvSpPr>
              <p:spPr>
                <a:xfrm>
                  <a:off x="50813" y="60175"/>
                  <a:ext cx="1161272" cy="1375218"/>
                </a:xfrm>
                <a:prstGeom prst="roundRect">
                  <a:avLst>
                    <a:gd name="adj" fmla="val 18569"/>
                  </a:avLst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 spc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</p:grpSp>
      </p:grpSp>
      <p:sp>
        <p:nvSpPr>
          <p:cNvPr id="63" name="Bildplatzhalter 62">
            <a:extLst>
              <a:ext uri="{FF2B5EF4-FFF2-40B4-BE49-F238E27FC236}">
                <a16:creationId xmlns:a16="http://schemas.microsoft.com/office/drawing/2014/main" id="{16203425-0BD2-4A3D-871A-4E7F45AA09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14698" y="2680243"/>
            <a:ext cx="2123027" cy="2511185"/>
          </a:xfrm>
          <a:custGeom>
            <a:avLst/>
            <a:gdLst>
              <a:gd name="connsiteX0" fmla="*/ 389522 w 2097700"/>
              <a:gd name="connsiteY0" fmla="*/ 0 h 2484169"/>
              <a:gd name="connsiteX1" fmla="*/ 1708178 w 2097700"/>
              <a:gd name="connsiteY1" fmla="*/ 0 h 2484169"/>
              <a:gd name="connsiteX2" fmla="*/ 2097700 w 2097700"/>
              <a:gd name="connsiteY2" fmla="*/ 389522 h 2484169"/>
              <a:gd name="connsiteX3" fmla="*/ 2097700 w 2097700"/>
              <a:gd name="connsiteY3" fmla="*/ 2094647 h 2484169"/>
              <a:gd name="connsiteX4" fmla="*/ 1708178 w 2097700"/>
              <a:gd name="connsiteY4" fmla="*/ 2484169 h 2484169"/>
              <a:gd name="connsiteX5" fmla="*/ 389522 w 2097700"/>
              <a:gd name="connsiteY5" fmla="*/ 2484169 h 2484169"/>
              <a:gd name="connsiteX6" fmla="*/ 0 w 2097700"/>
              <a:gd name="connsiteY6" fmla="*/ 2094647 h 2484169"/>
              <a:gd name="connsiteX7" fmla="*/ 0 w 2097700"/>
              <a:gd name="connsiteY7" fmla="*/ 389522 h 2484169"/>
              <a:gd name="connsiteX8" fmla="*/ 389522 w 2097700"/>
              <a:gd name="connsiteY8" fmla="*/ 0 h 248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7700" h="2484169">
                <a:moveTo>
                  <a:pt x="389522" y="0"/>
                </a:moveTo>
                <a:lnTo>
                  <a:pt x="1708178" y="0"/>
                </a:lnTo>
                <a:cubicBezTo>
                  <a:pt x="1923305" y="0"/>
                  <a:pt x="2097700" y="174395"/>
                  <a:pt x="2097700" y="389522"/>
                </a:cubicBezTo>
                <a:lnTo>
                  <a:pt x="2097700" y="2094647"/>
                </a:lnTo>
                <a:cubicBezTo>
                  <a:pt x="2097700" y="2309774"/>
                  <a:pt x="1923305" y="2484169"/>
                  <a:pt x="1708178" y="2484169"/>
                </a:cubicBezTo>
                <a:lnTo>
                  <a:pt x="389522" y="2484169"/>
                </a:lnTo>
                <a:cubicBezTo>
                  <a:pt x="174395" y="2484169"/>
                  <a:pt x="0" y="2309774"/>
                  <a:pt x="0" y="2094647"/>
                </a:cubicBezTo>
                <a:lnTo>
                  <a:pt x="0" y="389522"/>
                </a:lnTo>
                <a:cubicBezTo>
                  <a:pt x="0" y="174395"/>
                  <a:pt x="174395" y="0"/>
                  <a:pt x="3895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33" name="Textplatzhalter 9">
            <a:extLst>
              <a:ext uri="{FF2B5EF4-FFF2-40B4-BE49-F238E27FC236}">
                <a16:creationId xmlns:a16="http://schemas.microsoft.com/office/drawing/2014/main" id="{65C12D7B-BAA6-4750-BAB1-75598A4CDC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1268413"/>
            <a:ext cx="7156450" cy="5221287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831E44-8444-4F0E-8546-57ACADE121F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C0C383D2-ADE0-4EE7-905D-C9D9973A9346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6A2826-7144-4DD1-811E-831ECD00767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B36491-FB51-4760-9F70-F060A95A492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613373-8F39-402C-AC4B-E2662C59F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2194380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 + Smart Watch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">
            <a:extLst>
              <a:ext uri="{FF2B5EF4-FFF2-40B4-BE49-F238E27FC236}">
                <a16:creationId xmlns:a16="http://schemas.microsoft.com/office/drawing/2014/main" id="{D45C1252-B1E7-4F80-B295-E971BD99412B}"/>
              </a:ext>
            </a:extLst>
          </p:cNvPr>
          <p:cNvGrpSpPr/>
          <p:nvPr userDrawn="1"/>
        </p:nvGrpSpPr>
        <p:grpSpPr>
          <a:xfrm>
            <a:off x="7709263" y="3688815"/>
            <a:ext cx="1548671" cy="2816530"/>
            <a:chOff x="0" y="0"/>
            <a:chExt cx="1313179" cy="2388247"/>
          </a:xfrm>
        </p:grpSpPr>
        <p:grpSp>
          <p:nvGrpSpPr>
            <p:cNvPr id="24" name="Gruppieren">
              <a:extLst>
                <a:ext uri="{FF2B5EF4-FFF2-40B4-BE49-F238E27FC236}">
                  <a16:creationId xmlns:a16="http://schemas.microsoft.com/office/drawing/2014/main" id="{AC8FD0CC-0507-4C1F-B780-1BE5FFE80B8B}"/>
                </a:ext>
              </a:extLst>
            </p:cNvPr>
            <p:cNvGrpSpPr/>
            <p:nvPr/>
          </p:nvGrpSpPr>
          <p:grpSpPr>
            <a:xfrm>
              <a:off x="120387" y="-1"/>
              <a:ext cx="1022124" cy="2388249"/>
              <a:chOff x="0" y="0"/>
              <a:chExt cx="1022123" cy="2388247"/>
            </a:xfrm>
          </p:grpSpPr>
          <p:sp>
            <p:nvSpPr>
              <p:cNvPr id="60" name="Form">
                <a:extLst>
                  <a:ext uri="{FF2B5EF4-FFF2-40B4-BE49-F238E27FC236}">
                    <a16:creationId xmlns:a16="http://schemas.microsoft.com/office/drawing/2014/main" id="{1CC83F95-353A-4360-9AB3-4E25500F0CCF}"/>
                  </a:ext>
                </a:extLst>
              </p:cNvPr>
              <p:cNvSpPr/>
              <p:nvPr/>
            </p:nvSpPr>
            <p:spPr>
              <a:xfrm>
                <a:off x="0" y="1888197"/>
                <a:ext cx="1022124" cy="500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61" extrusionOk="0">
                    <a:moveTo>
                      <a:pt x="2724" y="17883"/>
                    </a:moveTo>
                    <a:cubicBezTo>
                      <a:pt x="2903" y="19000"/>
                      <a:pt x="2975" y="21236"/>
                      <a:pt x="10752" y="21454"/>
                    </a:cubicBezTo>
                    <a:cubicBezTo>
                      <a:pt x="18362" y="21600"/>
                      <a:pt x="18446" y="19267"/>
                      <a:pt x="18637" y="18028"/>
                    </a:cubicBezTo>
                    <a:cubicBezTo>
                      <a:pt x="18864" y="16716"/>
                      <a:pt x="18745" y="2600"/>
                      <a:pt x="21600" y="194"/>
                    </a:cubicBezTo>
                    <a:cubicBezTo>
                      <a:pt x="16738" y="146"/>
                      <a:pt x="10776" y="97"/>
                      <a:pt x="10776" y="97"/>
                    </a:cubicBezTo>
                    <a:cubicBezTo>
                      <a:pt x="4982" y="49"/>
                      <a:pt x="5137" y="49"/>
                      <a:pt x="0" y="0"/>
                    </a:cubicBezTo>
                    <a:cubicBezTo>
                      <a:pt x="2604" y="1919"/>
                      <a:pt x="2557" y="16813"/>
                      <a:pt x="2724" y="17883"/>
                    </a:cubicBezTo>
                  </a:path>
                </a:pathLst>
              </a:cu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1" name="Form">
                <a:extLst>
                  <a:ext uri="{FF2B5EF4-FFF2-40B4-BE49-F238E27FC236}">
                    <a16:creationId xmlns:a16="http://schemas.microsoft.com/office/drawing/2014/main" id="{BEA03F8E-E57A-4645-917E-2E7054E44001}"/>
                  </a:ext>
                </a:extLst>
              </p:cNvPr>
              <p:cNvSpPr/>
              <p:nvPr/>
            </p:nvSpPr>
            <p:spPr>
              <a:xfrm>
                <a:off x="0" y="-1"/>
                <a:ext cx="1022124" cy="499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39" extrusionOk="0">
                    <a:moveTo>
                      <a:pt x="18876" y="3577"/>
                    </a:moveTo>
                    <a:cubicBezTo>
                      <a:pt x="18697" y="2436"/>
                      <a:pt x="18625" y="203"/>
                      <a:pt x="10848" y="9"/>
                    </a:cubicBezTo>
                    <a:cubicBezTo>
                      <a:pt x="3238" y="-161"/>
                      <a:pt x="3154" y="2193"/>
                      <a:pt x="2963" y="3407"/>
                    </a:cubicBezTo>
                    <a:cubicBezTo>
                      <a:pt x="2736" y="4741"/>
                      <a:pt x="2855" y="18842"/>
                      <a:pt x="0" y="21221"/>
                    </a:cubicBezTo>
                    <a:cubicBezTo>
                      <a:pt x="4862" y="21293"/>
                      <a:pt x="10824" y="21342"/>
                      <a:pt x="10824" y="21342"/>
                    </a:cubicBezTo>
                    <a:cubicBezTo>
                      <a:pt x="16618" y="21390"/>
                      <a:pt x="16463" y="21390"/>
                      <a:pt x="21600" y="21439"/>
                    </a:cubicBezTo>
                    <a:cubicBezTo>
                      <a:pt x="18996" y="19497"/>
                      <a:pt x="19043" y="4644"/>
                      <a:pt x="18876" y="3577"/>
                    </a:cubicBezTo>
                  </a:path>
                </a:pathLst>
              </a:cu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49262">
                  <a:lnSpc>
                    <a:spcPct val="93000"/>
                  </a:lnSpc>
                  <a:defRPr sz="18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25" name="Gruppieren">
              <a:extLst>
                <a:ext uri="{FF2B5EF4-FFF2-40B4-BE49-F238E27FC236}">
                  <a16:creationId xmlns:a16="http://schemas.microsoft.com/office/drawing/2014/main" id="{F7F7B1E7-F711-477D-8D2D-B8136BD20C0D}"/>
                </a:ext>
              </a:extLst>
            </p:cNvPr>
            <p:cNvGrpSpPr/>
            <p:nvPr/>
          </p:nvGrpSpPr>
          <p:grpSpPr>
            <a:xfrm>
              <a:off x="0" y="427433"/>
              <a:ext cx="1313180" cy="1495568"/>
              <a:chOff x="0" y="0"/>
              <a:chExt cx="1313179" cy="1495566"/>
            </a:xfrm>
          </p:grpSpPr>
          <p:grpSp>
            <p:nvGrpSpPr>
              <p:cNvPr id="26" name="Gruppieren">
                <a:extLst>
                  <a:ext uri="{FF2B5EF4-FFF2-40B4-BE49-F238E27FC236}">
                    <a16:creationId xmlns:a16="http://schemas.microsoft.com/office/drawing/2014/main" id="{B156511A-3F54-4256-82CF-AA8819F1E0DC}"/>
                  </a:ext>
                </a:extLst>
              </p:cNvPr>
              <p:cNvGrpSpPr/>
              <p:nvPr/>
            </p:nvGrpSpPr>
            <p:grpSpPr>
              <a:xfrm>
                <a:off x="1249721" y="807899"/>
                <a:ext cx="41928" cy="383569"/>
                <a:chOff x="0" y="0"/>
                <a:chExt cx="41927" cy="383567"/>
              </a:xfrm>
            </p:grpSpPr>
            <p:sp>
              <p:nvSpPr>
                <p:cNvPr id="54" name="Form">
                  <a:extLst>
                    <a:ext uri="{FF2B5EF4-FFF2-40B4-BE49-F238E27FC236}">
                      <a16:creationId xmlns:a16="http://schemas.microsoft.com/office/drawing/2014/main" id="{4AFD3E1E-A29C-4201-A11C-EABE1E2953B0}"/>
                    </a:ext>
                  </a:extLst>
                </p:cNvPr>
                <p:cNvSpPr/>
                <p:nvPr/>
              </p:nvSpPr>
              <p:spPr>
                <a:xfrm>
                  <a:off x="2595" y="0"/>
                  <a:ext cx="39333" cy="3835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976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13976" y="0"/>
                      </a:lnTo>
                      <a:cubicBezTo>
                        <a:pt x="18106" y="0"/>
                        <a:pt x="21600" y="349"/>
                        <a:pt x="21600" y="731"/>
                      </a:cubicBezTo>
                      <a:lnTo>
                        <a:pt x="21600" y="20869"/>
                      </a:lnTo>
                      <a:cubicBezTo>
                        <a:pt x="21600" y="21251"/>
                        <a:pt x="18106" y="21600"/>
                        <a:pt x="13976" y="21600"/>
                      </a:cubicBezTo>
                    </a:path>
                  </a:pathLst>
                </a:custGeom>
                <a:solidFill>
                  <a:srgbClr val="42424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" name="Form">
                  <a:extLst>
                    <a:ext uri="{FF2B5EF4-FFF2-40B4-BE49-F238E27FC236}">
                      <a16:creationId xmlns:a16="http://schemas.microsoft.com/office/drawing/2014/main" id="{726FC080-83EB-4C6A-845F-F66C1597DE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9332" cy="3835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976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13976" y="0"/>
                      </a:lnTo>
                      <a:cubicBezTo>
                        <a:pt x="18106" y="0"/>
                        <a:pt x="21600" y="349"/>
                        <a:pt x="21600" y="731"/>
                      </a:cubicBezTo>
                      <a:lnTo>
                        <a:pt x="21600" y="20869"/>
                      </a:lnTo>
                      <a:cubicBezTo>
                        <a:pt x="21600" y="21251"/>
                        <a:pt x="18106" y="21600"/>
                        <a:pt x="13976" y="21600"/>
                      </a:cubicBezTo>
                    </a:path>
                  </a:pathLst>
                </a:custGeom>
                <a:solidFill>
                  <a:srgbClr val="7C7C7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" name="Form">
                  <a:extLst>
                    <a:ext uri="{FF2B5EF4-FFF2-40B4-BE49-F238E27FC236}">
                      <a16:creationId xmlns:a16="http://schemas.microsoft.com/office/drawing/2014/main" id="{845257A3-F04D-4FB8-8069-AFBC8A35AC2C}"/>
                    </a:ext>
                  </a:extLst>
                </p:cNvPr>
                <p:cNvSpPr/>
                <p:nvPr/>
              </p:nvSpPr>
              <p:spPr>
                <a:xfrm>
                  <a:off x="0" y="12339"/>
                  <a:ext cx="39332" cy="3588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976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13976" y="0"/>
                      </a:lnTo>
                      <a:cubicBezTo>
                        <a:pt x="18106" y="0"/>
                        <a:pt x="21600" y="349"/>
                        <a:pt x="21600" y="731"/>
                      </a:cubicBezTo>
                      <a:lnTo>
                        <a:pt x="21600" y="20869"/>
                      </a:lnTo>
                      <a:cubicBezTo>
                        <a:pt x="21600" y="21251"/>
                        <a:pt x="18106" y="21600"/>
                        <a:pt x="13976" y="21600"/>
                      </a:cubicBezTo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" name="Form">
                  <a:extLst>
                    <a:ext uri="{FF2B5EF4-FFF2-40B4-BE49-F238E27FC236}">
                      <a16:creationId xmlns:a16="http://schemas.microsoft.com/office/drawing/2014/main" id="{8618A865-11B6-4294-AE08-4465DF83CC80}"/>
                    </a:ext>
                  </a:extLst>
                </p:cNvPr>
                <p:cNvSpPr/>
                <p:nvPr/>
              </p:nvSpPr>
              <p:spPr>
                <a:xfrm>
                  <a:off x="0" y="24678"/>
                  <a:ext cx="39332" cy="3342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976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13976" y="0"/>
                      </a:lnTo>
                      <a:cubicBezTo>
                        <a:pt x="18106" y="0"/>
                        <a:pt x="21600" y="349"/>
                        <a:pt x="21600" y="731"/>
                      </a:cubicBezTo>
                      <a:lnTo>
                        <a:pt x="21600" y="20869"/>
                      </a:lnTo>
                      <a:cubicBezTo>
                        <a:pt x="21600" y="21251"/>
                        <a:pt x="18106" y="21600"/>
                        <a:pt x="13976" y="21600"/>
                      </a:cubicBezTo>
                    </a:path>
                  </a:pathLst>
                </a:custGeom>
                <a:solidFill>
                  <a:srgbClr val="5A5B5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" name="Form">
                  <a:extLst>
                    <a:ext uri="{FF2B5EF4-FFF2-40B4-BE49-F238E27FC236}">
                      <a16:creationId xmlns:a16="http://schemas.microsoft.com/office/drawing/2014/main" id="{1298D07F-E711-4EA4-B084-EBE4A4FAE5EC}"/>
                    </a:ext>
                  </a:extLst>
                </p:cNvPr>
                <p:cNvSpPr/>
                <p:nvPr/>
              </p:nvSpPr>
              <p:spPr>
                <a:xfrm>
                  <a:off x="0" y="36289"/>
                  <a:ext cx="39332" cy="310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976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13976" y="0"/>
                      </a:lnTo>
                      <a:cubicBezTo>
                        <a:pt x="18106" y="0"/>
                        <a:pt x="21600" y="349"/>
                        <a:pt x="21600" y="731"/>
                      </a:cubicBezTo>
                      <a:lnTo>
                        <a:pt x="21600" y="20869"/>
                      </a:lnTo>
                      <a:cubicBezTo>
                        <a:pt x="21600" y="21251"/>
                        <a:pt x="18106" y="21600"/>
                        <a:pt x="13976" y="21600"/>
                      </a:cubicBezTo>
                    </a:path>
                  </a:pathLst>
                </a:custGeom>
                <a:solidFill>
                  <a:srgbClr val="B6B6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" name="Form">
                  <a:extLst>
                    <a:ext uri="{FF2B5EF4-FFF2-40B4-BE49-F238E27FC236}">
                      <a16:creationId xmlns:a16="http://schemas.microsoft.com/office/drawing/2014/main" id="{919FBCEA-4A32-49A5-9C2E-5F6C485B2B65}"/>
                    </a:ext>
                  </a:extLst>
                </p:cNvPr>
                <p:cNvSpPr/>
                <p:nvPr/>
              </p:nvSpPr>
              <p:spPr>
                <a:xfrm>
                  <a:off x="0" y="47899"/>
                  <a:ext cx="39332" cy="276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976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13976" y="0"/>
                      </a:lnTo>
                      <a:cubicBezTo>
                        <a:pt x="18106" y="0"/>
                        <a:pt x="21600" y="349"/>
                        <a:pt x="21600" y="731"/>
                      </a:cubicBezTo>
                      <a:lnTo>
                        <a:pt x="21600" y="20869"/>
                      </a:lnTo>
                      <a:cubicBezTo>
                        <a:pt x="21600" y="21251"/>
                        <a:pt x="18106" y="21600"/>
                        <a:pt x="13976" y="21600"/>
                      </a:cubicBezTo>
                    </a:path>
                  </a:pathLst>
                </a:custGeom>
                <a:solidFill>
                  <a:srgbClr val="ECEC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grpSp>
            <p:nvGrpSpPr>
              <p:cNvPr id="27" name="Gruppieren">
                <a:extLst>
                  <a:ext uri="{FF2B5EF4-FFF2-40B4-BE49-F238E27FC236}">
                    <a16:creationId xmlns:a16="http://schemas.microsoft.com/office/drawing/2014/main" id="{BEB8A207-467B-468B-AEB8-173BBF692E80}"/>
                  </a:ext>
                </a:extLst>
              </p:cNvPr>
              <p:cNvGrpSpPr/>
              <p:nvPr/>
            </p:nvGrpSpPr>
            <p:grpSpPr>
              <a:xfrm>
                <a:off x="1217184" y="346915"/>
                <a:ext cx="95996" cy="241353"/>
                <a:chOff x="-622" y="0"/>
                <a:chExt cx="95994" cy="241351"/>
              </a:xfrm>
            </p:grpSpPr>
            <p:sp>
              <p:nvSpPr>
                <p:cNvPr id="48" name="Form">
                  <a:extLst>
                    <a:ext uri="{FF2B5EF4-FFF2-40B4-BE49-F238E27FC236}">
                      <a16:creationId xmlns:a16="http://schemas.microsoft.com/office/drawing/2014/main" id="{4B3DEE62-82D4-44B1-AAE9-5955DBED8786}"/>
                    </a:ext>
                  </a:extLst>
                </p:cNvPr>
                <p:cNvSpPr/>
                <p:nvPr/>
              </p:nvSpPr>
              <p:spPr>
                <a:xfrm>
                  <a:off x="1973" y="0"/>
                  <a:ext cx="93400" cy="2413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669" y="21600"/>
                      </a:moveTo>
                      <a:cubicBezTo>
                        <a:pt x="5214" y="21600"/>
                        <a:pt x="0" y="17928"/>
                        <a:pt x="0" y="15401"/>
                      </a:cubicBezTo>
                      <a:lnTo>
                        <a:pt x="0" y="6199"/>
                      </a:lnTo>
                      <a:cubicBezTo>
                        <a:pt x="0" y="3719"/>
                        <a:pt x="5214" y="0"/>
                        <a:pt x="11669" y="0"/>
                      </a:cubicBezTo>
                      <a:cubicBezTo>
                        <a:pt x="17131" y="0"/>
                        <a:pt x="21600" y="1717"/>
                        <a:pt x="21600" y="3815"/>
                      </a:cubicBezTo>
                      <a:lnTo>
                        <a:pt x="21600" y="17785"/>
                      </a:lnTo>
                      <a:cubicBezTo>
                        <a:pt x="21600" y="19931"/>
                        <a:pt x="17131" y="21600"/>
                        <a:pt x="11669" y="21600"/>
                      </a:cubicBezTo>
                    </a:path>
                  </a:pathLst>
                </a:custGeom>
                <a:solidFill>
                  <a:srgbClr val="424242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49" name="Form">
                  <a:extLst>
                    <a:ext uri="{FF2B5EF4-FFF2-40B4-BE49-F238E27FC236}">
                      <a16:creationId xmlns:a16="http://schemas.microsoft.com/office/drawing/2014/main" id="{8490FFB0-8CAE-4583-A2CB-E51AFC61C50F}"/>
                    </a:ext>
                  </a:extLst>
                </p:cNvPr>
                <p:cNvSpPr/>
                <p:nvPr/>
              </p:nvSpPr>
              <p:spPr>
                <a:xfrm>
                  <a:off x="0" y="1297"/>
                  <a:ext cx="93399" cy="237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669" y="21600"/>
                      </a:moveTo>
                      <a:cubicBezTo>
                        <a:pt x="5214" y="21600"/>
                        <a:pt x="0" y="17928"/>
                        <a:pt x="0" y="15401"/>
                      </a:cubicBezTo>
                      <a:lnTo>
                        <a:pt x="0" y="6199"/>
                      </a:lnTo>
                      <a:cubicBezTo>
                        <a:pt x="0" y="3719"/>
                        <a:pt x="5214" y="0"/>
                        <a:pt x="11669" y="0"/>
                      </a:cubicBezTo>
                      <a:cubicBezTo>
                        <a:pt x="17131" y="0"/>
                        <a:pt x="21600" y="1717"/>
                        <a:pt x="21600" y="3815"/>
                      </a:cubicBezTo>
                      <a:lnTo>
                        <a:pt x="21600" y="17785"/>
                      </a:lnTo>
                      <a:cubicBezTo>
                        <a:pt x="21600" y="19931"/>
                        <a:pt x="17131" y="21600"/>
                        <a:pt x="11669" y="21600"/>
                      </a:cubicBezTo>
                    </a:path>
                  </a:pathLst>
                </a:custGeom>
                <a:solidFill>
                  <a:srgbClr val="B6B6B8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50" name="Form">
                  <a:extLst>
                    <a:ext uri="{FF2B5EF4-FFF2-40B4-BE49-F238E27FC236}">
                      <a16:creationId xmlns:a16="http://schemas.microsoft.com/office/drawing/2014/main" id="{A73F1968-8776-4570-8E26-5506F6B2336F}"/>
                    </a:ext>
                  </a:extLst>
                </p:cNvPr>
                <p:cNvSpPr/>
                <p:nvPr/>
              </p:nvSpPr>
              <p:spPr>
                <a:xfrm>
                  <a:off x="0" y="13277"/>
                  <a:ext cx="93399" cy="214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669" y="21600"/>
                      </a:moveTo>
                      <a:cubicBezTo>
                        <a:pt x="5214" y="21600"/>
                        <a:pt x="0" y="17928"/>
                        <a:pt x="0" y="15401"/>
                      </a:cubicBezTo>
                      <a:lnTo>
                        <a:pt x="0" y="6199"/>
                      </a:lnTo>
                      <a:cubicBezTo>
                        <a:pt x="0" y="3719"/>
                        <a:pt x="5214" y="0"/>
                        <a:pt x="11669" y="0"/>
                      </a:cubicBezTo>
                      <a:cubicBezTo>
                        <a:pt x="17131" y="0"/>
                        <a:pt x="21600" y="1717"/>
                        <a:pt x="21600" y="3815"/>
                      </a:cubicBezTo>
                      <a:lnTo>
                        <a:pt x="21600" y="17785"/>
                      </a:lnTo>
                      <a:cubicBezTo>
                        <a:pt x="21600" y="19931"/>
                        <a:pt x="17131" y="21600"/>
                        <a:pt x="11669" y="21600"/>
                      </a:cubicBezTo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51" name="Form">
                  <a:extLst>
                    <a:ext uri="{FF2B5EF4-FFF2-40B4-BE49-F238E27FC236}">
                      <a16:creationId xmlns:a16="http://schemas.microsoft.com/office/drawing/2014/main" id="{DF54DEDB-015D-430C-BD8D-891745123CBC}"/>
                    </a:ext>
                  </a:extLst>
                </p:cNvPr>
                <p:cNvSpPr/>
                <p:nvPr/>
              </p:nvSpPr>
              <p:spPr>
                <a:xfrm>
                  <a:off x="0" y="32521"/>
                  <a:ext cx="93400" cy="17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669" y="21600"/>
                      </a:moveTo>
                      <a:cubicBezTo>
                        <a:pt x="5214" y="21600"/>
                        <a:pt x="0" y="17928"/>
                        <a:pt x="0" y="15401"/>
                      </a:cubicBezTo>
                      <a:lnTo>
                        <a:pt x="0" y="6199"/>
                      </a:lnTo>
                      <a:cubicBezTo>
                        <a:pt x="0" y="3719"/>
                        <a:pt x="5214" y="0"/>
                        <a:pt x="11669" y="0"/>
                      </a:cubicBezTo>
                      <a:cubicBezTo>
                        <a:pt x="17131" y="0"/>
                        <a:pt x="21600" y="1717"/>
                        <a:pt x="21600" y="3815"/>
                      </a:cubicBezTo>
                      <a:lnTo>
                        <a:pt x="21600" y="17785"/>
                      </a:lnTo>
                      <a:cubicBezTo>
                        <a:pt x="21600" y="19931"/>
                        <a:pt x="17131" y="21600"/>
                        <a:pt x="11669" y="21600"/>
                      </a:cubicBezTo>
                    </a:path>
                  </a:pathLst>
                </a:custGeom>
                <a:solidFill>
                  <a:srgbClr val="5A5B5B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52" name="Form">
                  <a:extLst>
                    <a:ext uri="{FF2B5EF4-FFF2-40B4-BE49-F238E27FC236}">
                      <a16:creationId xmlns:a16="http://schemas.microsoft.com/office/drawing/2014/main" id="{72AEB340-9BA8-475D-AE45-C2089BC54D6B}"/>
                    </a:ext>
                  </a:extLst>
                </p:cNvPr>
                <p:cNvSpPr/>
                <p:nvPr/>
              </p:nvSpPr>
              <p:spPr>
                <a:xfrm>
                  <a:off x="-623" y="45847"/>
                  <a:ext cx="93400" cy="1496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669" y="21600"/>
                      </a:moveTo>
                      <a:cubicBezTo>
                        <a:pt x="5214" y="21600"/>
                        <a:pt x="0" y="17928"/>
                        <a:pt x="0" y="15401"/>
                      </a:cubicBezTo>
                      <a:lnTo>
                        <a:pt x="0" y="6199"/>
                      </a:lnTo>
                      <a:cubicBezTo>
                        <a:pt x="0" y="3719"/>
                        <a:pt x="5214" y="0"/>
                        <a:pt x="11669" y="0"/>
                      </a:cubicBezTo>
                      <a:cubicBezTo>
                        <a:pt x="17131" y="0"/>
                        <a:pt x="21600" y="1717"/>
                        <a:pt x="21600" y="3815"/>
                      </a:cubicBezTo>
                      <a:lnTo>
                        <a:pt x="21600" y="17785"/>
                      </a:lnTo>
                      <a:cubicBezTo>
                        <a:pt x="21600" y="19931"/>
                        <a:pt x="17131" y="21600"/>
                        <a:pt x="11669" y="21600"/>
                      </a:cubicBezTo>
                    </a:path>
                  </a:pathLst>
                </a:custGeom>
                <a:solidFill>
                  <a:srgbClr val="B6B6B8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  <p:sp>
              <p:nvSpPr>
                <p:cNvPr id="53" name="Form">
                  <a:extLst>
                    <a:ext uri="{FF2B5EF4-FFF2-40B4-BE49-F238E27FC236}">
                      <a16:creationId xmlns:a16="http://schemas.microsoft.com/office/drawing/2014/main" id="{7C1A98B3-52B4-4CB2-AAF6-F9F753C31276}"/>
                    </a:ext>
                  </a:extLst>
                </p:cNvPr>
                <p:cNvSpPr/>
                <p:nvPr/>
              </p:nvSpPr>
              <p:spPr>
                <a:xfrm>
                  <a:off x="14935" y="67071"/>
                  <a:ext cx="77842" cy="107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669" y="21600"/>
                      </a:moveTo>
                      <a:cubicBezTo>
                        <a:pt x="5214" y="21600"/>
                        <a:pt x="0" y="17928"/>
                        <a:pt x="0" y="15401"/>
                      </a:cubicBezTo>
                      <a:lnTo>
                        <a:pt x="0" y="6199"/>
                      </a:lnTo>
                      <a:cubicBezTo>
                        <a:pt x="0" y="3719"/>
                        <a:pt x="5214" y="0"/>
                        <a:pt x="11669" y="0"/>
                      </a:cubicBezTo>
                      <a:cubicBezTo>
                        <a:pt x="17131" y="0"/>
                        <a:pt x="21600" y="1717"/>
                        <a:pt x="21600" y="3815"/>
                      </a:cubicBezTo>
                      <a:lnTo>
                        <a:pt x="21600" y="17785"/>
                      </a:lnTo>
                      <a:cubicBezTo>
                        <a:pt x="21600" y="19931"/>
                        <a:pt x="17131" y="21600"/>
                        <a:pt x="11669" y="21600"/>
                      </a:cubicBezTo>
                    </a:path>
                  </a:pathLst>
                </a:custGeom>
                <a:solidFill>
                  <a:srgbClr val="ECECEC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defTabSz="449262">
                    <a:lnSpc>
                      <a:spcPct val="93000"/>
                    </a:lnSpc>
                    <a:defRPr sz="1800" spc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 </a:t>
                  </a:r>
                </a:p>
              </p:txBody>
            </p:sp>
          </p:grpSp>
          <p:grpSp>
            <p:nvGrpSpPr>
              <p:cNvPr id="28" name="Gruppieren">
                <a:extLst>
                  <a:ext uri="{FF2B5EF4-FFF2-40B4-BE49-F238E27FC236}">
                    <a16:creationId xmlns:a16="http://schemas.microsoft.com/office/drawing/2014/main" id="{F7E3AC2A-F285-4FC8-8FF5-B526157E0507}"/>
                  </a:ext>
                </a:extLst>
              </p:cNvPr>
              <p:cNvGrpSpPr/>
              <p:nvPr/>
            </p:nvGrpSpPr>
            <p:grpSpPr>
              <a:xfrm>
                <a:off x="0" y="0"/>
                <a:ext cx="1262898" cy="1495567"/>
                <a:chOff x="0" y="0"/>
                <a:chExt cx="1262897" cy="1495566"/>
              </a:xfrm>
            </p:grpSpPr>
            <p:sp>
              <p:nvSpPr>
                <p:cNvPr id="29" name="Abgerundetes Rechteck">
                  <a:extLst>
                    <a:ext uri="{FF2B5EF4-FFF2-40B4-BE49-F238E27FC236}">
                      <a16:creationId xmlns:a16="http://schemas.microsoft.com/office/drawing/2014/main" id="{DFDE7CF8-235C-4EF0-AC5C-4ED20E97725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62898" cy="1495567"/>
                </a:xfrm>
                <a:prstGeom prst="roundRect">
                  <a:avLst>
                    <a:gd name="adj" fmla="val 18569"/>
                  </a:avLst>
                </a:prstGeom>
                <a:solidFill>
                  <a:srgbClr val="B6B6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 spc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4" name="Abgerundetes Rechteck">
                  <a:extLst>
                    <a:ext uri="{FF2B5EF4-FFF2-40B4-BE49-F238E27FC236}">
                      <a16:creationId xmlns:a16="http://schemas.microsoft.com/office/drawing/2014/main" id="{F1A46E07-FD1D-4C3F-8958-614A3421339C}"/>
                    </a:ext>
                  </a:extLst>
                </p:cNvPr>
                <p:cNvSpPr/>
                <p:nvPr/>
              </p:nvSpPr>
              <p:spPr>
                <a:xfrm>
                  <a:off x="6110" y="7236"/>
                  <a:ext cx="1250678" cy="1481095"/>
                </a:xfrm>
                <a:prstGeom prst="roundRect">
                  <a:avLst>
                    <a:gd name="adj" fmla="val 18569"/>
                  </a:avLst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 spc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5" name="Abgerundetes Rechteck">
                  <a:extLst>
                    <a:ext uri="{FF2B5EF4-FFF2-40B4-BE49-F238E27FC236}">
                      <a16:creationId xmlns:a16="http://schemas.microsoft.com/office/drawing/2014/main" id="{F3CA94DC-FC1E-4081-ACCF-C856CFDA90F0}"/>
                    </a:ext>
                  </a:extLst>
                </p:cNvPr>
                <p:cNvSpPr/>
                <p:nvPr/>
              </p:nvSpPr>
              <p:spPr>
                <a:xfrm>
                  <a:off x="13987" y="16563"/>
                  <a:ext cx="1234924" cy="1462441"/>
                </a:xfrm>
                <a:prstGeom prst="roundRect">
                  <a:avLst>
                    <a:gd name="adj" fmla="val 18569"/>
                  </a:avLst>
                </a:prstGeom>
                <a:solidFill>
                  <a:srgbClr val="ECEC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 spc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6" name="Abgerundetes Rechteck">
                  <a:extLst>
                    <a:ext uri="{FF2B5EF4-FFF2-40B4-BE49-F238E27FC236}">
                      <a16:creationId xmlns:a16="http://schemas.microsoft.com/office/drawing/2014/main" id="{B166E40C-A4A7-4876-99B2-E372120AA07B}"/>
                    </a:ext>
                  </a:extLst>
                </p:cNvPr>
                <p:cNvSpPr/>
                <p:nvPr/>
              </p:nvSpPr>
              <p:spPr>
                <a:xfrm>
                  <a:off x="45076" y="53381"/>
                  <a:ext cx="1172745" cy="1388805"/>
                </a:xfrm>
                <a:prstGeom prst="roundRect">
                  <a:avLst>
                    <a:gd name="adj" fmla="val 18569"/>
                  </a:avLst>
                </a:prstGeom>
                <a:solidFill>
                  <a:srgbClr val="42424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 spc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7" name="Abgerundetes Rechteck">
                  <a:extLst>
                    <a:ext uri="{FF2B5EF4-FFF2-40B4-BE49-F238E27FC236}">
                      <a16:creationId xmlns:a16="http://schemas.microsoft.com/office/drawing/2014/main" id="{FDF92CF5-E094-4CD1-A3E5-791BFFD4B3FC}"/>
                    </a:ext>
                  </a:extLst>
                </p:cNvPr>
                <p:cNvSpPr/>
                <p:nvPr/>
              </p:nvSpPr>
              <p:spPr>
                <a:xfrm>
                  <a:off x="50813" y="60175"/>
                  <a:ext cx="1161272" cy="1375218"/>
                </a:xfrm>
                <a:prstGeom prst="roundRect">
                  <a:avLst>
                    <a:gd name="adj" fmla="val 18569"/>
                  </a:avLst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 spc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</p:grpSp>
      </p:grpSp>
      <p:sp>
        <p:nvSpPr>
          <p:cNvPr id="63" name="Bildplatzhalter 62">
            <a:extLst>
              <a:ext uri="{FF2B5EF4-FFF2-40B4-BE49-F238E27FC236}">
                <a16:creationId xmlns:a16="http://schemas.microsoft.com/office/drawing/2014/main" id="{16203425-0BD2-4A3D-871A-4E7F45AA09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62423" y="4252865"/>
            <a:ext cx="1383035" cy="1640849"/>
          </a:xfrm>
          <a:custGeom>
            <a:avLst/>
            <a:gdLst>
              <a:gd name="connsiteX0" fmla="*/ 389522 w 2097700"/>
              <a:gd name="connsiteY0" fmla="*/ 0 h 2484169"/>
              <a:gd name="connsiteX1" fmla="*/ 1708178 w 2097700"/>
              <a:gd name="connsiteY1" fmla="*/ 0 h 2484169"/>
              <a:gd name="connsiteX2" fmla="*/ 2097700 w 2097700"/>
              <a:gd name="connsiteY2" fmla="*/ 389522 h 2484169"/>
              <a:gd name="connsiteX3" fmla="*/ 2097700 w 2097700"/>
              <a:gd name="connsiteY3" fmla="*/ 2094647 h 2484169"/>
              <a:gd name="connsiteX4" fmla="*/ 1708178 w 2097700"/>
              <a:gd name="connsiteY4" fmla="*/ 2484169 h 2484169"/>
              <a:gd name="connsiteX5" fmla="*/ 389522 w 2097700"/>
              <a:gd name="connsiteY5" fmla="*/ 2484169 h 2484169"/>
              <a:gd name="connsiteX6" fmla="*/ 0 w 2097700"/>
              <a:gd name="connsiteY6" fmla="*/ 2094647 h 2484169"/>
              <a:gd name="connsiteX7" fmla="*/ 0 w 2097700"/>
              <a:gd name="connsiteY7" fmla="*/ 389522 h 2484169"/>
              <a:gd name="connsiteX8" fmla="*/ 389522 w 2097700"/>
              <a:gd name="connsiteY8" fmla="*/ 0 h 248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7700" h="2484169">
                <a:moveTo>
                  <a:pt x="389522" y="0"/>
                </a:moveTo>
                <a:lnTo>
                  <a:pt x="1708178" y="0"/>
                </a:lnTo>
                <a:cubicBezTo>
                  <a:pt x="1923305" y="0"/>
                  <a:pt x="2097700" y="174395"/>
                  <a:pt x="2097700" y="389522"/>
                </a:cubicBezTo>
                <a:lnTo>
                  <a:pt x="2097700" y="2094647"/>
                </a:lnTo>
                <a:cubicBezTo>
                  <a:pt x="2097700" y="2309774"/>
                  <a:pt x="1923305" y="2484169"/>
                  <a:pt x="1708178" y="2484169"/>
                </a:cubicBezTo>
                <a:lnTo>
                  <a:pt x="389522" y="2484169"/>
                </a:lnTo>
                <a:cubicBezTo>
                  <a:pt x="174395" y="2484169"/>
                  <a:pt x="0" y="2309774"/>
                  <a:pt x="0" y="2094647"/>
                </a:cubicBezTo>
                <a:lnTo>
                  <a:pt x="0" y="389522"/>
                </a:lnTo>
                <a:cubicBezTo>
                  <a:pt x="0" y="174395"/>
                  <a:pt x="174395" y="0"/>
                  <a:pt x="3895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grpSp>
        <p:nvGrpSpPr>
          <p:cNvPr id="32" name="Gruppieren">
            <a:extLst>
              <a:ext uri="{FF2B5EF4-FFF2-40B4-BE49-F238E27FC236}">
                <a16:creationId xmlns:a16="http://schemas.microsoft.com/office/drawing/2014/main" id="{9EAE4D2E-63D0-4DB5-9CF1-A641F154EECF}"/>
              </a:ext>
            </a:extLst>
          </p:cNvPr>
          <p:cNvGrpSpPr/>
          <p:nvPr userDrawn="1"/>
        </p:nvGrpSpPr>
        <p:grpSpPr>
          <a:xfrm>
            <a:off x="9459769" y="1303930"/>
            <a:ext cx="2398288" cy="4903425"/>
            <a:chOff x="0" y="0"/>
            <a:chExt cx="1145822" cy="2342694"/>
          </a:xfrm>
        </p:grpSpPr>
        <p:sp>
          <p:nvSpPr>
            <p:cNvPr id="33" name="Form">
              <a:extLst>
                <a:ext uri="{FF2B5EF4-FFF2-40B4-BE49-F238E27FC236}">
                  <a16:creationId xmlns:a16="http://schemas.microsoft.com/office/drawing/2014/main" id="{E34B8E62-3752-43FC-84A4-FBCE4BCCF9E4}"/>
                </a:ext>
              </a:extLst>
            </p:cNvPr>
            <p:cNvSpPr/>
            <p:nvPr/>
          </p:nvSpPr>
          <p:spPr>
            <a:xfrm>
              <a:off x="0" y="299860"/>
              <a:ext cx="28903" cy="9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274" y="21600"/>
                  </a:lnTo>
                  <a:cubicBezTo>
                    <a:pt x="2260" y="21600"/>
                    <a:pt x="0" y="20883"/>
                    <a:pt x="0" y="19926"/>
                  </a:cubicBezTo>
                  <a:lnTo>
                    <a:pt x="0" y="1674"/>
                  </a:lnTo>
                  <a:cubicBezTo>
                    <a:pt x="0" y="717"/>
                    <a:pt x="2260" y="0"/>
                    <a:pt x="5274" y="0"/>
                  </a:cubicBez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" name="Form">
              <a:extLst>
                <a:ext uri="{FF2B5EF4-FFF2-40B4-BE49-F238E27FC236}">
                  <a16:creationId xmlns:a16="http://schemas.microsoft.com/office/drawing/2014/main" id="{FC4D3024-2570-446C-B6DB-CE9E91E023AB}"/>
                </a:ext>
              </a:extLst>
            </p:cNvPr>
            <p:cNvSpPr/>
            <p:nvPr/>
          </p:nvSpPr>
          <p:spPr>
            <a:xfrm>
              <a:off x="0" y="498297"/>
              <a:ext cx="34750" cy="16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4404" y="21600"/>
                  </a:lnTo>
                  <a:cubicBezTo>
                    <a:pt x="1887" y="21600"/>
                    <a:pt x="0" y="21216"/>
                    <a:pt x="0" y="20704"/>
                  </a:cubicBezTo>
                  <a:lnTo>
                    <a:pt x="0" y="896"/>
                  </a:lnTo>
                  <a:cubicBezTo>
                    <a:pt x="0" y="342"/>
                    <a:pt x="1887" y="0"/>
                    <a:pt x="4404" y="0"/>
                  </a:cubicBez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" name="Form">
              <a:extLst>
                <a:ext uri="{FF2B5EF4-FFF2-40B4-BE49-F238E27FC236}">
                  <a16:creationId xmlns:a16="http://schemas.microsoft.com/office/drawing/2014/main" id="{27B1A526-9448-4A74-A38F-E27EB1A225C4}"/>
                </a:ext>
              </a:extLst>
            </p:cNvPr>
            <p:cNvSpPr/>
            <p:nvPr/>
          </p:nvSpPr>
          <p:spPr>
            <a:xfrm>
              <a:off x="0" y="714373"/>
              <a:ext cx="28903" cy="16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274" y="21600"/>
                  </a:lnTo>
                  <a:cubicBezTo>
                    <a:pt x="2260" y="21600"/>
                    <a:pt x="0" y="21249"/>
                    <a:pt x="0" y="20680"/>
                  </a:cubicBezTo>
                  <a:lnTo>
                    <a:pt x="0" y="920"/>
                  </a:lnTo>
                  <a:cubicBezTo>
                    <a:pt x="0" y="394"/>
                    <a:pt x="2260" y="0"/>
                    <a:pt x="5274" y="0"/>
                  </a:cubicBez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6" name="Form">
              <a:extLst>
                <a:ext uri="{FF2B5EF4-FFF2-40B4-BE49-F238E27FC236}">
                  <a16:creationId xmlns:a16="http://schemas.microsoft.com/office/drawing/2014/main" id="{F69C526F-1451-450B-8487-83A947AF4CD5}"/>
                </a:ext>
              </a:extLst>
            </p:cNvPr>
            <p:cNvSpPr/>
            <p:nvPr/>
          </p:nvSpPr>
          <p:spPr>
            <a:xfrm>
              <a:off x="1121304" y="498297"/>
              <a:ext cx="24518" cy="174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86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15386" y="0"/>
                  </a:lnTo>
                  <a:cubicBezTo>
                    <a:pt x="19233" y="0"/>
                    <a:pt x="21600" y="331"/>
                    <a:pt x="21600" y="869"/>
                  </a:cubicBezTo>
                  <a:lnTo>
                    <a:pt x="21600" y="20731"/>
                  </a:lnTo>
                  <a:cubicBezTo>
                    <a:pt x="21600" y="21186"/>
                    <a:pt x="18641" y="21600"/>
                    <a:pt x="15386" y="21600"/>
                  </a:cubicBez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" name="Form">
              <a:extLst>
                <a:ext uri="{FF2B5EF4-FFF2-40B4-BE49-F238E27FC236}">
                  <a16:creationId xmlns:a16="http://schemas.microsoft.com/office/drawing/2014/main" id="{ECDD530F-6508-40BC-BC73-CB78BE7A8617}"/>
                </a:ext>
              </a:extLst>
            </p:cNvPr>
            <p:cNvSpPr/>
            <p:nvPr/>
          </p:nvSpPr>
          <p:spPr>
            <a:xfrm>
              <a:off x="11695" y="0"/>
              <a:ext cx="1120974" cy="2342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62" y="21600"/>
                  </a:moveTo>
                  <a:lnTo>
                    <a:pt x="4018" y="21600"/>
                  </a:lnTo>
                  <a:cubicBezTo>
                    <a:pt x="1795" y="21600"/>
                    <a:pt x="0" y="20736"/>
                    <a:pt x="0" y="19667"/>
                  </a:cubicBezTo>
                  <a:lnTo>
                    <a:pt x="0" y="1936"/>
                  </a:lnTo>
                  <a:cubicBezTo>
                    <a:pt x="0" y="864"/>
                    <a:pt x="1795" y="0"/>
                    <a:pt x="4018" y="0"/>
                  </a:cubicBezTo>
                  <a:lnTo>
                    <a:pt x="17575" y="0"/>
                  </a:lnTo>
                  <a:cubicBezTo>
                    <a:pt x="19798" y="0"/>
                    <a:pt x="21600" y="864"/>
                    <a:pt x="21600" y="1936"/>
                  </a:cubicBezTo>
                  <a:lnTo>
                    <a:pt x="21600" y="19673"/>
                  </a:lnTo>
                  <a:cubicBezTo>
                    <a:pt x="21581" y="20736"/>
                    <a:pt x="19786" y="21600"/>
                    <a:pt x="17562" y="21600"/>
                  </a:cubicBez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" name="Form">
              <a:extLst>
                <a:ext uri="{FF2B5EF4-FFF2-40B4-BE49-F238E27FC236}">
                  <a16:creationId xmlns:a16="http://schemas.microsoft.com/office/drawing/2014/main" id="{15B40B65-7405-4EBF-9A9E-234D7B398BA0}"/>
                </a:ext>
              </a:extLst>
            </p:cNvPr>
            <p:cNvSpPr/>
            <p:nvPr/>
          </p:nvSpPr>
          <p:spPr>
            <a:xfrm>
              <a:off x="21929" y="11823"/>
              <a:ext cx="1099044" cy="2320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37" y="21600"/>
                  </a:moveTo>
                  <a:lnTo>
                    <a:pt x="3969" y="21600"/>
                  </a:lnTo>
                  <a:cubicBezTo>
                    <a:pt x="1779" y="21600"/>
                    <a:pt x="0" y="20756"/>
                    <a:pt x="0" y="19713"/>
                  </a:cubicBezTo>
                  <a:lnTo>
                    <a:pt x="0" y="1887"/>
                  </a:lnTo>
                  <a:cubicBezTo>
                    <a:pt x="0" y="847"/>
                    <a:pt x="1779" y="0"/>
                    <a:pt x="3969" y="0"/>
                  </a:cubicBezTo>
                  <a:lnTo>
                    <a:pt x="17637" y="0"/>
                  </a:lnTo>
                  <a:cubicBezTo>
                    <a:pt x="19821" y="0"/>
                    <a:pt x="21600" y="847"/>
                    <a:pt x="21600" y="1887"/>
                  </a:cubicBezTo>
                  <a:lnTo>
                    <a:pt x="21600" y="19719"/>
                  </a:lnTo>
                  <a:cubicBezTo>
                    <a:pt x="21600" y="20762"/>
                    <a:pt x="19821" y="21600"/>
                    <a:pt x="17637" y="21600"/>
                  </a:cubicBezTo>
                </a:path>
              </a:pathLst>
            </a:cu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" name="Form">
              <a:extLst>
                <a:ext uri="{FF2B5EF4-FFF2-40B4-BE49-F238E27FC236}">
                  <a16:creationId xmlns:a16="http://schemas.microsoft.com/office/drawing/2014/main" id="{C3C3F506-791B-4BA2-BE3A-028099184371}"/>
                </a:ext>
              </a:extLst>
            </p:cNvPr>
            <p:cNvSpPr/>
            <p:nvPr/>
          </p:nvSpPr>
          <p:spPr>
            <a:xfrm>
              <a:off x="67249" y="282221"/>
              <a:ext cx="1009866" cy="178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02" y="21600"/>
                  </a:moveTo>
                  <a:lnTo>
                    <a:pt x="298" y="21600"/>
                  </a:lnTo>
                  <a:cubicBezTo>
                    <a:pt x="135" y="21600"/>
                    <a:pt x="0" y="21523"/>
                    <a:pt x="0" y="21431"/>
                  </a:cubicBezTo>
                  <a:lnTo>
                    <a:pt x="0" y="169"/>
                  </a:lnTo>
                  <a:cubicBezTo>
                    <a:pt x="0" y="77"/>
                    <a:pt x="135" y="0"/>
                    <a:pt x="298" y="0"/>
                  </a:cubicBezTo>
                  <a:lnTo>
                    <a:pt x="21302" y="0"/>
                  </a:lnTo>
                  <a:cubicBezTo>
                    <a:pt x="21465" y="0"/>
                    <a:pt x="21600" y="77"/>
                    <a:pt x="21600" y="169"/>
                  </a:cubicBezTo>
                  <a:lnTo>
                    <a:pt x="21600" y="21431"/>
                  </a:lnTo>
                  <a:cubicBezTo>
                    <a:pt x="21600" y="21523"/>
                    <a:pt x="21465" y="21600"/>
                    <a:pt x="21302" y="21600"/>
                  </a:cubicBezTo>
                </a:path>
              </a:pathLst>
            </a:custGeom>
            <a:solidFill>
              <a:srgbClr val="F7F8F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" name="Form">
              <a:extLst>
                <a:ext uri="{FF2B5EF4-FFF2-40B4-BE49-F238E27FC236}">
                  <a16:creationId xmlns:a16="http://schemas.microsoft.com/office/drawing/2014/main" id="{460D7226-A737-40F6-B680-E51417F08BDA}"/>
                </a:ext>
              </a:extLst>
            </p:cNvPr>
            <p:cNvSpPr/>
            <p:nvPr/>
          </p:nvSpPr>
          <p:spPr>
            <a:xfrm>
              <a:off x="73096" y="288101"/>
              <a:ext cx="998172" cy="1773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99" y="21600"/>
                  </a:moveTo>
                  <a:lnTo>
                    <a:pt x="301" y="21600"/>
                  </a:lnTo>
                  <a:cubicBezTo>
                    <a:pt x="136" y="21600"/>
                    <a:pt x="0" y="21523"/>
                    <a:pt x="0" y="21430"/>
                  </a:cubicBezTo>
                  <a:lnTo>
                    <a:pt x="0" y="170"/>
                  </a:lnTo>
                  <a:cubicBezTo>
                    <a:pt x="0" y="77"/>
                    <a:pt x="136" y="0"/>
                    <a:pt x="301" y="0"/>
                  </a:cubicBezTo>
                  <a:lnTo>
                    <a:pt x="21299" y="0"/>
                  </a:lnTo>
                  <a:cubicBezTo>
                    <a:pt x="21464" y="0"/>
                    <a:pt x="21600" y="77"/>
                    <a:pt x="21600" y="170"/>
                  </a:cubicBezTo>
                  <a:lnTo>
                    <a:pt x="21600" y="21430"/>
                  </a:lnTo>
                  <a:cubicBezTo>
                    <a:pt x="21600" y="21523"/>
                    <a:pt x="21464" y="21600"/>
                    <a:pt x="21299" y="21600"/>
                  </a:cubicBezTo>
                </a:path>
              </a:pathLst>
            </a:custGeom>
            <a:solidFill>
              <a:srgbClr val="3D3D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" name="Form">
              <a:extLst>
                <a:ext uri="{FF2B5EF4-FFF2-40B4-BE49-F238E27FC236}">
                  <a16:creationId xmlns:a16="http://schemas.microsoft.com/office/drawing/2014/main" id="{1AD80007-DF44-4588-9107-FEDDAF77C2E8}"/>
                </a:ext>
              </a:extLst>
            </p:cNvPr>
            <p:cNvSpPr/>
            <p:nvPr/>
          </p:nvSpPr>
          <p:spPr>
            <a:xfrm>
              <a:off x="482057" y="2105988"/>
              <a:ext cx="181711" cy="18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346" extrusionOk="0">
                  <a:moveTo>
                    <a:pt x="18192" y="3154"/>
                  </a:moveTo>
                  <a:cubicBezTo>
                    <a:pt x="19598" y="4521"/>
                    <a:pt x="20457" y="6005"/>
                    <a:pt x="20965" y="7919"/>
                  </a:cubicBezTo>
                  <a:cubicBezTo>
                    <a:pt x="21473" y="9794"/>
                    <a:pt x="21473" y="11513"/>
                    <a:pt x="20965" y="13427"/>
                  </a:cubicBezTo>
                  <a:cubicBezTo>
                    <a:pt x="20457" y="15302"/>
                    <a:pt x="19559" y="16786"/>
                    <a:pt x="18192" y="18192"/>
                  </a:cubicBezTo>
                  <a:cubicBezTo>
                    <a:pt x="16786" y="19559"/>
                    <a:pt x="15302" y="20457"/>
                    <a:pt x="13427" y="20965"/>
                  </a:cubicBezTo>
                  <a:cubicBezTo>
                    <a:pt x="11513" y="21473"/>
                    <a:pt x="9794" y="21473"/>
                    <a:pt x="7919" y="20965"/>
                  </a:cubicBezTo>
                  <a:cubicBezTo>
                    <a:pt x="6005" y="20457"/>
                    <a:pt x="4482" y="19559"/>
                    <a:pt x="3115" y="18192"/>
                  </a:cubicBezTo>
                  <a:cubicBezTo>
                    <a:pt x="1709" y="16786"/>
                    <a:pt x="889" y="15302"/>
                    <a:pt x="381" y="13427"/>
                  </a:cubicBezTo>
                  <a:cubicBezTo>
                    <a:pt x="-127" y="11513"/>
                    <a:pt x="-127" y="9794"/>
                    <a:pt x="381" y="7919"/>
                  </a:cubicBezTo>
                  <a:cubicBezTo>
                    <a:pt x="889" y="6005"/>
                    <a:pt x="1709" y="4482"/>
                    <a:pt x="3115" y="3115"/>
                  </a:cubicBezTo>
                  <a:cubicBezTo>
                    <a:pt x="4482" y="1709"/>
                    <a:pt x="6005" y="889"/>
                    <a:pt x="7919" y="381"/>
                  </a:cubicBezTo>
                  <a:cubicBezTo>
                    <a:pt x="9794" y="-127"/>
                    <a:pt x="11513" y="-127"/>
                    <a:pt x="13427" y="381"/>
                  </a:cubicBezTo>
                  <a:cubicBezTo>
                    <a:pt x="15302" y="889"/>
                    <a:pt x="16825" y="1748"/>
                    <a:pt x="18192" y="3154"/>
                  </a:cubicBezTo>
                </a:path>
              </a:pathLst>
            </a:custGeom>
            <a:solidFill>
              <a:srgbClr val="EAEAEA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" name="Form">
              <a:extLst>
                <a:ext uri="{FF2B5EF4-FFF2-40B4-BE49-F238E27FC236}">
                  <a16:creationId xmlns:a16="http://schemas.microsoft.com/office/drawing/2014/main" id="{10435E0D-1766-489F-BE26-A8A6D3B6D3CE}"/>
                </a:ext>
              </a:extLst>
            </p:cNvPr>
            <p:cNvSpPr/>
            <p:nvPr/>
          </p:nvSpPr>
          <p:spPr>
            <a:xfrm>
              <a:off x="480976" y="2106372"/>
              <a:ext cx="85925" cy="9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5" y="6411"/>
                  </a:moveTo>
                  <a:cubicBezTo>
                    <a:pt x="1745" y="10380"/>
                    <a:pt x="0" y="15189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ubicBezTo>
                    <a:pt x="16865" y="0"/>
                    <a:pt x="10468" y="2366"/>
                    <a:pt x="6065" y="6411"/>
                  </a:cubicBezTo>
                </a:path>
              </a:pathLst>
            </a:custGeom>
            <a:solidFill>
              <a:srgbClr val="9E9E9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Form">
              <a:extLst>
                <a:ext uri="{FF2B5EF4-FFF2-40B4-BE49-F238E27FC236}">
                  <a16:creationId xmlns:a16="http://schemas.microsoft.com/office/drawing/2014/main" id="{CBFE8CE8-A563-45F9-BF41-F4D1CB18EE7E}"/>
                </a:ext>
              </a:extLst>
            </p:cNvPr>
            <p:cNvSpPr/>
            <p:nvPr/>
          </p:nvSpPr>
          <p:spPr>
            <a:xfrm>
              <a:off x="497058" y="2105237"/>
              <a:ext cx="125397" cy="90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5" extrusionOk="0">
                  <a:moveTo>
                    <a:pt x="10004" y="390"/>
                  </a:moveTo>
                  <a:cubicBezTo>
                    <a:pt x="5855" y="1382"/>
                    <a:pt x="2274" y="4740"/>
                    <a:pt x="0" y="9015"/>
                  </a:cubicBezTo>
                  <a:lnTo>
                    <a:pt x="12789" y="20845"/>
                  </a:lnTo>
                  <a:lnTo>
                    <a:pt x="21600" y="3748"/>
                  </a:lnTo>
                  <a:cubicBezTo>
                    <a:pt x="18360" y="695"/>
                    <a:pt x="14211" y="-755"/>
                    <a:pt x="10004" y="390"/>
                  </a:cubicBezTo>
                </a:path>
              </a:pathLst>
            </a:custGeom>
            <a:solidFill>
              <a:srgbClr val="B5B5B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" name="Form">
              <a:extLst>
                <a:ext uri="{FF2B5EF4-FFF2-40B4-BE49-F238E27FC236}">
                  <a16:creationId xmlns:a16="http://schemas.microsoft.com/office/drawing/2014/main" id="{EEAEC95D-1FC6-4BFD-966D-091D9D31134F}"/>
                </a:ext>
              </a:extLst>
            </p:cNvPr>
            <p:cNvSpPr/>
            <p:nvPr/>
          </p:nvSpPr>
          <p:spPr>
            <a:xfrm>
              <a:off x="530682" y="2105305"/>
              <a:ext cx="121012" cy="9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0" extrusionOk="0">
                  <a:moveTo>
                    <a:pt x="12242" y="985"/>
                  </a:moveTo>
                  <a:cubicBezTo>
                    <a:pt x="8004" y="-770"/>
                    <a:pt x="3590" y="-83"/>
                    <a:pt x="0" y="2283"/>
                  </a:cubicBezTo>
                  <a:lnTo>
                    <a:pt x="7298" y="20830"/>
                  </a:lnTo>
                  <a:lnTo>
                    <a:pt x="21600" y="11442"/>
                  </a:lnTo>
                  <a:cubicBezTo>
                    <a:pt x="19775" y="6634"/>
                    <a:pt x="16421" y="2741"/>
                    <a:pt x="12242" y="985"/>
                  </a:cubicBezTo>
                </a:path>
              </a:pathLst>
            </a:custGeom>
            <a:solidFill>
              <a:srgbClr val="D3D3D3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" name="Form">
              <a:extLst>
                <a:ext uri="{FF2B5EF4-FFF2-40B4-BE49-F238E27FC236}">
                  <a16:creationId xmlns:a16="http://schemas.microsoft.com/office/drawing/2014/main" id="{12041575-09A4-4AB3-A33E-909A7CCE4DCC}"/>
                </a:ext>
              </a:extLst>
            </p:cNvPr>
            <p:cNvSpPr/>
            <p:nvPr/>
          </p:nvSpPr>
          <p:spPr>
            <a:xfrm>
              <a:off x="576002" y="2193096"/>
              <a:ext cx="85925" cy="9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35" y="15189"/>
                  </a:moveTo>
                  <a:cubicBezTo>
                    <a:pt x="19855" y="11220"/>
                    <a:pt x="21600" y="6411"/>
                    <a:pt x="21600" y="0"/>
                  </a:cubicBezTo>
                  <a:lnTo>
                    <a:pt x="0" y="0"/>
                  </a:lnTo>
                  <a:lnTo>
                    <a:pt x="0" y="21600"/>
                  </a:lnTo>
                  <a:cubicBezTo>
                    <a:pt x="4735" y="21600"/>
                    <a:pt x="10966" y="19234"/>
                    <a:pt x="15535" y="15189"/>
                  </a:cubicBezTo>
                </a:path>
              </a:pathLst>
            </a:custGeom>
            <a:solidFill>
              <a:srgbClr val="9E9E9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" name="Form">
              <a:extLst>
                <a:ext uri="{FF2B5EF4-FFF2-40B4-BE49-F238E27FC236}">
                  <a16:creationId xmlns:a16="http://schemas.microsoft.com/office/drawing/2014/main" id="{76C43452-52F7-49AE-AE9B-FFD25B458601}"/>
                </a:ext>
              </a:extLst>
            </p:cNvPr>
            <p:cNvSpPr/>
            <p:nvPr/>
          </p:nvSpPr>
          <p:spPr>
            <a:xfrm>
              <a:off x="520448" y="2196036"/>
              <a:ext cx="125398" cy="91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8" extrusionOk="0">
                  <a:moveTo>
                    <a:pt x="11596" y="20459"/>
                  </a:moveTo>
                  <a:cubicBezTo>
                    <a:pt x="15745" y="19470"/>
                    <a:pt x="19326" y="16124"/>
                    <a:pt x="21600" y="11865"/>
                  </a:cubicBezTo>
                  <a:lnTo>
                    <a:pt x="8867" y="0"/>
                  </a:lnTo>
                  <a:lnTo>
                    <a:pt x="0" y="17113"/>
                  </a:lnTo>
                  <a:cubicBezTo>
                    <a:pt x="3240" y="20155"/>
                    <a:pt x="7389" y="21600"/>
                    <a:pt x="11596" y="20459"/>
                  </a:cubicBezTo>
                </a:path>
              </a:pathLst>
            </a:custGeom>
            <a:solidFill>
              <a:srgbClr val="B5B5B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" name="Form">
              <a:extLst>
                <a:ext uri="{FF2B5EF4-FFF2-40B4-BE49-F238E27FC236}">
                  <a16:creationId xmlns:a16="http://schemas.microsoft.com/office/drawing/2014/main" id="{6510685A-15B7-464F-8F0E-6C4F45A09C88}"/>
                </a:ext>
              </a:extLst>
            </p:cNvPr>
            <p:cNvSpPr/>
            <p:nvPr/>
          </p:nvSpPr>
          <p:spPr>
            <a:xfrm>
              <a:off x="491210" y="2196036"/>
              <a:ext cx="121012" cy="91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2" extrusionOk="0">
                  <a:moveTo>
                    <a:pt x="9417" y="19851"/>
                  </a:moveTo>
                  <a:cubicBezTo>
                    <a:pt x="13596" y="21600"/>
                    <a:pt x="18069" y="20915"/>
                    <a:pt x="21600" y="18558"/>
                  </a:cubicBezTo>
                  <a:lnTo>
                    <a:pt x="14361" y="0"/>
                  </a:lnTo>
                  <a:lnTo>
                    <a:pt x="0" y="9431"/>
                  </a:lnTo>
                  <a:cubicBezTo>
                    <a:pt x="1883" y="14223"/>
                    <a:pt x="5179" y="18101"/>
                    <a:pt x="9417" y="19851"/>
                  </a:cubicBezTo>
                </a:path>
              </a:pathLst>
            </a:custGeom>
            <a:solidFill>
              <a:srgbClr val="D3D3D3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" name="Form">
              <a:extLst>
                <a:ext uri="{FF2B5EF4-FFF2-40B4-BE49-F238E27FC236}">
                  <a16:creationId xmlns:a16="http://schemas.microsoft.com/office/drawing/2014/main" id="{06776276-AFD0-47DE-94BE-E034D773959F}"/>
                </a:ext>
              </a:extLst>
            </p:cNvPr>
            <p:cNvSpPr/>
            <p:nvPr/>
          </p:nvSpPr>
          <p:spPr>
            <a:xfrm>
              <a:off x="492326" y="2116311"/>
              <a:ext cx="159918" cy="160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330" extrusionOk="0">
                  <a:moveTo>
                    <a:pt x="18226" y="3157"/>
                  </a:moveTo>
                  <a:cubicBezTo>
                    <a:pt x="19596" y="4524"/>
                    <a:pt x="20435" y="6022"/>
                    <a:pt x="20965" y="7918"/>
                  </a:cubicBezTo>
                  <a:cubicBezTo>
                    <a:pt x="21451" y="9813"/>
                    <a:pt x="21451" y="11533"/>
                    <a:pt x="20965" y="13428"/>
                  </a:cubicBezTo>
                  <a:cubicBezTo>
                    <a:pt x="20435" y="15324"/>
                    <a:pt x="19596" y="16822"/>
                    <a:pt x="18226" y="18189"/>
                  </a:cubicBezTo>
                  <a:cubicBezTo>
                    <a:pt x="16857" y="19555"/>
                    <a:pt x="15355" y="20437"/>
                    <a:pt x="13456" y="20966"/>
                  </a:cubicBezTo>
                  <a:cubicBezTo>
                    <a:pt x="11557" y="21451"/>
                    <a:pt x="9834" y="21451"/>
                    <a:pt x="7934" y="20966"/>
                  </a:cubicBezTo>
                  <a:cubicBezTo>
                    <a:pt x="6035" y="20437"/>
                    <a:pt x="4533" y="19555"/>
                    <a:pt x="3164" y="18189"/>
                  </a:cubicBezTo>
                  <a:cubicBezTo>
                    <a:pt x="1750" y="16822"/>
                    <a:pt x="867" y="15324"/>
                    <a:pt x="381" y="13428"/>
                  </a:cubicBezTo>
                  <a:cubicBezTo>
                    <a:pt x="-149" y="11533"/>
                    <a:pt x="-105" y="9813"/>
                    <a:pt x="381" y="7918"/>
                  </a:cubicBezTo>
                  <a:cubicBezTo>
                    <a:pt x="911" y="6022"/>
                    <a:pt x="1750" y="4524"/>
                    <a:pt x="3164" y="3157"/>
                  </a:cubicBezTo>
                  <a:cubicBezTo>
                    <a:pt x="4533" y="1791"/>
                    <a:pt x="6035" y="865"/>
                    <a:pt x="7934" y="380"/>
                  </a:cubicBezTo>
                  <a:cubicBezTo>
                    <a:pt x="9834" y="-149"/>
                    <a:pt x="11557" y="-105"/>
                    <a:pt x="13456" y="380"/>
                  </a:cubicBezTo>
                  <a:cubicBezTo>
                    <a:pt x="15355" y="909"/>
                    <a:pt x="16857" y="1791"/>
                    <a:pt x="18226" y="3157"/>
                  </a:cubicBezTo>
                </a:path>
              </a:pathLst>
            </a:cu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" name="Form">
              <a:extLst>
                <a:ext uri="{FF2B5EF4-FFF2-40B4-BE49-F238E27FC236}">
                  <a16:creationId xmlns:a16="http://schemas.microsoft.com/office/drawing/2014/main" id="{E5402587-2536-407A-996B-95136F227298}"/>
                </a:ext>
              </a:extLst>
            </p:cNvPr>
            <p:cNvSpPr/>
            <p:nvPr/>
          </p:nvSpPr>
          <p:spPr>
            <a:xfrm>
              <a:off x="486824" y="145520"/>
              <a:ext cx="166330" cy="1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22" y="21600"/>
                  </a:moveTo>
                  <a:lnTo>
                    <a:pt x="1078" y="21600"/>
                  </a:lnTo>
                  <a:cubicBezTo>
                    <a:pt x="431" y="21600"/>
                    <a:pt x="0" y="16848"/>
                    <a:pt x="0" y="10800"/>
                  </a:cubicBezTo>
                  <a:cubicBezTo>
                    <a:pt x="0" y="4320"/>
                    <a:pt x="431" y="0"/>
                    <a:pt x="1078" y="0"/>
                  </a:cubicBezTo>
                  <a:lnTo>
                    <a:pt x="20522" y="0"/>
                  </a:lnTo>
                  <a:cubicBezTo>
                    <a:pt x="21126" y="0"/>
                    <a:pt x="21600" y="4320"/>
                    <a:pt x="21600" y="10800"/>
                  </a:cubicBezTo>
                  <a:cubicBezTo>
                    <a:pt x="21600" y="15984"/>
                    <a:pt x="21126" y="21600"/>
                    <a:pt x="20522" y="21600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9" name="Form">
              <a:extLst>
                <a:ext uri="{FF2B5EF4-FFF2-40B4-BE49-F238E27FC236}">
                  <a16:creationId xmlns:a16="http://schemas.microsoft.com/office/drawing/2014/main" id="{99A625B4-4146-4F37-9B27-5AF9A9983E46}"/>
                </a:ext>
              </a:extLst>
            </p:cNvPr>
            <p:cNvSpPr/>
            <p:nvPr/>
          </p:nvSpPr>
          <p:spPr>
            <a:xfrm>
              <a:off x="552611" y="60266"/>
              <a:ext cx="27451" cy="27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930"/>
                  </a:moveTo>
                  <a:cubicBezTo>
                    <a:pt x="21600" y="12752"/>
                    <a:pt x="21086" y="14573"/>
                    <a:pt x="20057" y="16395"/>
                  </a:cubicBezTo>
                  <a:cubicBezTo>
                    <a:pt x="19029" y="17957"/>
                    <a:pt x="18000" y="19258"/>
                    <a:pt x="16200" y="20299"/>
                  </a:cubicBezTo>
                  <a:cubicBezTo>
                    <a:pt x="14400" y="21340"/>
                    <a:pt x="12857" y="21600"/>
                    <a:pt x="10800" y="21600"/>
                  </a:cubicBezTo>
                  <a:cubicBezTo>
                    <a:pt x="8743" y="21600"/>
                    <a:pt x="7200" y="21340"/>
                    <a:pt x="5400" y="20299"/>
                  </a:cubicBezTo>
                  <a:cubicBezTo>
                    <a:pt x="3600" y="19258"/>
                    <a:pt x="2314" y="17957"/>
                    <a:pt x="1543" y="16395"/>
                  </a:cubicBezTo>
                  <a:cubicBezTo>
                    <a:pt x="514" y="14573"/>
                    <a:pt x="0" y="12752"/>
                    <a:pt x="0" y="10930"/>
                  </a:cubicBezTo>
                  <a:cubicBezTo>
                    <a:pt x="0" y="8848"/>
                    <a:pt x="514" y="7027"/>
                    <a:pt x="1543" y="5465"/>
                  </a:cubicBezTo>
                  <a:cubicBezTo>
                    <a:pt x="2314" y="3643"/>
                    <a:pt x="3600" y="2342"/>
                    <a:pt x="5400" y="1301"/>
                  </a:cubicBezTo>
                  <a:cubicBezTo>
                    <a:pt x="7200" y="260"/>
                    <a:pt x="8743" y="0"/>
                    <a:pt x="10800" y="0"/>
                  </a:cubicBezTo>
                  <a:cubicBezTo>
                    <a:pt x="12857" y="0"/>
                    <a:pt x="14400" y="260"/>
                    <a:pt x="16200" y="1301"/>
                  </a:cubicBezTo>
                  <a:cubicBezTo>
                    <a:pt x="18000" y="2342"/>
                    <a:pt x="19029" y="3643"/>
                    <a:pt x="20057" y="5465"/>
                  </a:cubicBezTo>
                  <a:cubicBezTo>
                    <a:pt x="21086" y="7027"/>
                    <a:pt x="21600" y="8848"/>
                    <a:pt x="21600" y="10930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0" name="Form">
              <a:extLst>
                <a:ext uri="{FF2B5EF4-FFF2-40B4-BE49-F238E27FC236}">
                  <a16:creationId xmlns:a16="http://schemas.microsoft.com/office/drawing/2014/main" id="{917454F1-6ED4-459F-85FB-0F43A6858641}"/>
                </a:ext>
              </a:extLst>
            </p:cNvPr>
            <p:cNvSpPr/>
            <p:nvPr/>
          </p:nvSpPr>
          <p:spPr>
            <a:xfrm>
              <a:off x="371578" y="133976"/>
              <a:ext cx="38651" cy="38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8" h="21346" extrusionOk="0">
                  <a:moveTo>
                    <a:pt x="11481" y="64"/>
                  </a:moveTo>
                  <a:cubicBezTo>
                    <a:pt x="13296" y="64"/>
                    <a:pt x="14930" y="608"/>
                    <a:pt x="16563" y="1879"/>
                  </a:cubicBezTo>
                  <a:cubicBezTo>
                    <a:pt x="18197" y="2968"/>
                    <a:pt x="19286" y="4057"/>
                    <a:pt x="20193" y="5872"/>
                  </a:cubicBezTo>
                  <a:cubicBezTo>
                    <a:pt x="21101" y="7506"/>
                    <a:pt x="21464" y="9321"/>
                    <a:pt x="21282" y="11317"/>
                  </a:cubicBezTo>
                  <a:cubicBezTo>
                    <a:pt x="21101" y="13132"/>
                    <a:pt x="20556" y="14948"/>
                    <a:pt x="19467" y="16581"/>
                  </a:cubicBezTo>
                  <a:cubicBezTo>
                    <a:pt x="18378" y="18215"/>
                    <a:pt x="17108" y="19304"/>
                    <a:pt x="15293" y="20211"/>
                  </a:cubicBezTo>
                  <a:cubicBezTo>
                    <a:pt x="13477" y="21119"/>
                    <a:pt x="11844" y="21482"/>
                    <a:pt x="9847" y="21300"/>
                  </a:cubicBezTo>
                  <a:cubicBezTo>
                    <a:pt x="7851" y="21119"/>
                    <a:pt x="6217" y="20574"/>
                    <a:pt x="4583" y="19485"/>
                  </a:cubicBezTo>
                  <a:cubicBezTo>
                    <a:pt x="2950" y="18396"/>
                    <a:pt x="1861" y="17126"/>
                    <a:pt x="1135" y="15311"/>
                  </a:cubicBezTo>
                  <a:cubicBezTo>
                    <a:pt x="227" y="13495"/>
                    <a:pt x="-136" y="11862"/>
                    <a:pt x="46" y="9865"/>
                  </a:cubicBezTo>
                  <a:cubicBezTo>
                    <a:pt x="227" y="7869"/>
                    <a:pt x="772" y="6235"/>
                    <a:pt x="1861" y="4601"/>
                  </a:cubicBezTo>
                  <a:cubicBezTo>
                    <a:pt x="2950" y="2968"/>
                    <a:pt x="4220" y="1697"/>
                    <a:pt x="6035" y="971"/>
                  </a:cubicBezTo>
                  <a:cubicBezTo>
                    <a:pt x="7669" y="64"/>
                    <a:pt x="9484" y="-118"/>
                    <a:pt x="11481" y="64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" name="Form">
              <a:extLst>
                <a:ext uri="{FF2B5EF4-FFF2-40B4-BE49-F238E27FC236}">
                  <a16:creationId xmlns:a16="http://schemas.microsoft.com/office/drawing/2014/main" id="{E82B8D0B-45A6-4A86-92C7-63AB6932C6C6}"/>
                </a:ext>
              </a:extLst>
            </p:cNvPr>
            <p:cNvSpPr/>
            <p:nvPr/>
          </p:nvSpPr>
          <p:spPr>
            <a:xfrm>
              <a:off x="375929" y="139854"/>
              <a:ext cx="28475" cy="2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282" extrusionOk="0">
                  <a:moveTo>
                    <a:pt x="17121" y="2128"/>
                  </a:moveTo>
                  <a:cubicBezTo>
                    <a:pt x="18646" y="3399"/>
                    <a:pt x="19662" y="4669"/>
                    <a:pt x="20425" y="6448"/>
                  </a:cubicBezTo>
                  <a:cubicBezTo>
                    <a:pt x="21187" y="8227"/>
                    <a:pt x="21441" y="10006"/>
                    <a:pt x="21187" y="12039"/>
                  </a:cubicBezTo>
                  <a:cubicBezTo>
                    <a:pt x="20933" y="13817"/>
                    <a:pt x="20170" y="15342"/>
                    <a:pt x="19154" y="17121"/>
                  </a:cubicBezTo>
                  <a:cubicBezTo>
                    <a:pt x="17883" y="18646"/>
                    <a:pt x="16613" y="19662"/>
                    <a:pt x="14834" y="20425"/>
                  </a:cubicBezTo>
                  <a:cubicBezTo>
                    <a:pt x="13055" y="21187"/>
                    <a:pt x="11276" y="21441"/>
                    <a:pt x="9497" y="21187"/>
                  </a:cubicBezTo>
                  <a:cubicBezTo>
                    <a:pt x="7465" y="20933"/>
                    <a:pt x="5686" y="20170"/>
                    <a:pt x="4161" y="19154"/>
                  </a:cubicBezTo>
                  <a:cubicBezTo>
                    <a:pt x="2382" y="17883"/>
                    <a:pt x="1620" y="16613"/>
                    <a:pt x="857" y="14834"/>
                  </a:cubicBezTo>
                  <a:cubicBezTo>
                    <a:pt x="95" y="12801"/>
                    <a:pt x="-159" y="11276"/>
                    <a:pt x="95" y="9243"/>
                  </a:cubicBezTo>
                  <a:cubicBezTo>
                    <a:pt x="349" y="7210"/>
                    <a:pt x="857" y="5686"/>
                    <a:pt x="2128" y="4161"/>
                  </a:cubicBezTo>
                  <a:cubicBezTo>
                    <a:pt x="3145" y="2636"/>
                    <a:pt x="4669" y="1620"/>
                    <a:pt x="6702" y="857"/>
                  </a:cubicBezTo>
                  <a:cubicBezTo>
                    <a:pt x="8481" y="95"/>
                    <a:pt x="10006" y="-159"/>
                    <a:pt x="12039" y="95"/>
                  </a:cubicBezTo>
                  <a:cubicBezTo>
                    <a:pt x="14072" y="349"/>
                    <a:pt x="15596" y="857"/>
                    <a:pt x="17121" y="2128"/>
                  </a:cubicBezTo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" name="Form">
              <a:extLst>
                <a:ext uri="{FF2B5EF4-FFF2-40B4-BE49-F238E27FC236}">
                  <a16:creationId xmlns:a16="http://schemas.microsoft.com/office/drawing/2014/main" id="{05346356-B9CB-4D99-9FA0-3F66ED90632D}"/>
                </a:ext>
              </a:extLst>
            </p:cNvPr>
            <p:cNvSpPr/>
            <p:nvPr/>
          </p:nvSpPr>
          <p:spPr>
            <a:xfrm>
              <a:off x="383027" y="145520"/>
              <a:ext cx="15740" cy="15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91" y="4696"/>
                  </a:moveTo>
                  <a:cubicBezTo>
                    <a:pt x="21130" y="6574"/>
                    <a:pt x="21130" y="8452"/>
                    <a:pt x="21600" y="10330"/>
                  </a:cubicBezTo>
                  <a:cubicBezTo>
                    <a:pt x="21600" y="12209"/>
                    <a:pt x="21600" y="13617"/>
                    <a:pt x="20661" y="15496"/>
                  </a:cubicBezTo>
                  <a:cubicBezTo>
                    <a:pt x="19722" y="16904"/>
                    <a:pt x="18313" y="18313"/>
                    <a:pt x="16904" y="19722"/>
                  </a:cubicBezTo>
                  <a:cubicBezTo>
                    <a:pt x="15026" y="20661"/>
                    <a:pt x="13617" y="21600"/>
                    <a:pt x="11270" y="21600"/>
                  </a:cubicBezTo>
                  <a:cubicBezTo>
                    <a:pt x="9391" y="21600"/>
                    <a:pt x="7983" y="21130"/>
                    <a:pt x="6104" y="20191"/>
                  </a:cubicBezTo>
                  <a:cubicBezTo>
                    <a:pt x="4226" y="19252"/>
                    <a:pt x="2817" y="17843"/>
                    <a:pt x="1878" y="16435"/>
                  </a:cubicBezTo>
                  <a:cubicBezTo>
                    <a:pt x="939" y="14557"/>
                    <a:pt x="470" y="13148"/>
                    <a:pt x="0" y="11270"/>
                  </a:cubicBezTo>
                  <a:cubicBezTo>
                    <a:pt x="0" y="8922"/>
                    <a:pt x="470" y="7513"/>
                    <a:pt x="1409" y="5635"/>
                  </a:cubicBezTo>
                  <a:cubicBezTo>
                    <a:pt x="2348" y="3757"/>
                    <a:pt x="3287" y="2348"/>
                    <a:pt x="5165" y="1409"/>
                  </a:cubicBezTo>
                  <a:cubicBezTo>
                    <a:pt x="7043" y="0"/>
                    <a:pt x="8452" y="0"/>
                    <a:pt x="10330" y="0"/>
                  </a:cubicBezTo>
                  <a:cubicBezTo>
                    <a:pt x="12678" y="0"/>
                    <a:pt x="14087" y="0"/>
                    <a:pt x="15965" y="939"/>
                  </a:cubicBezTo>
                  <a:cubicBezTo>
                    <a:pt x="17843" y="1878"/>
                    <a:pt x="19252" y="3287"/>
                    <a:pt x="20191" y="4696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" name="Form">
              <a:extLst>
                <a:ext uri="{FF2B5EF4-FFF2-40B4-BE49-F238E27FC236}">
                  <a16:creationId xmlns:a16="http://schemas.microsoft.com/office/drawing/2014/main" id="{340E668B-FCBA-4F4A-A241-4A99FBD29961}"/>
                </a:ext>
              </a:extLst>
            </p:cNvPr>
            <p:cNvSpPr/>
            <p:nvPr userDrawn="1"/>
          </p:nvSpPr>
          <p:spPr>
            <a:xfrm>
              <a:off x="73096" y="284426"/>
              <a:ext cx="998172" cy="1773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99" y="21600"/>
                  </a:moveTo>
                  <a:lnTo>
                    <a:pt x="301" y="21600"/>
                  </a:lnTo>
                  <a:cubicBezTo>
                    <a:pt x="136" y="21600"/>
                    <a:pt x="0" y="21523"/>
                    <a:pt x="0" y="21430"/>
                  </a:cubicBezTo>
                  <a:lnTo>
                    <a:pt x="0" y="170"/>
                  </a:lnTo>
                  <a:cubicBezTo>
                    <a:pt x="0" y="77"/>
                    <a:pt x="136" y="0"/>
                    <a:pt x="301" y="0"/>
                  </a:cubicBezTo>
                  <a:lnTo>
                    <a:pt x="21299" y="0"/>
                  </a:lnTo>
                  <a:cubicBezTo>
                    <a:pt x="21464" y="0"/>
                    <a:pt x="21600" y="77"/>
                    <a:pt x="21600" y="170"/>
                  </a:cubicBezTo>
                  <a:lnTo>
                    <a:pt x="21600" y="21430"/>
                  </a:lnTo>
                  <a:cubicBezTo>
                    <a:pt x="21600" y="21523"/>
                    <a:pt x="21464" y="21600"/>
                    <a:pt x="21299" y="21600"/>
                  </a:cubicBezTo>
                </a:path>
              </a:pathLst>
            </a:custGeom>
            <a:solidFill>
              <a:srgbClr val="3D3D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</p:grpSp>
      <p:sp>
        <p:nvSpPr>
          <p:cNvPr id="74" name="Bildplatzhalter 73">
            <a:extLst>
              <a:ext uri="{FF2B5EF4-FFF2-40B4-BE49-F238E27FC236}">
                <a16:creationId xmlns:a16="http://schemas.microsoft.com/office/drawing/2014/main" id="{311651C6-6F74-4C95-8B69-70DEF6552EC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09729" y="1898508"/>
            <a:ext cx="2098400" cy="3712775"/>
          </a:xfrm>
          <a:custGeom>
            <a:avLst/>
            <a:gdLst>
              <a:gd name="connsiteX0" fmla="*/ 30179 w 2165679"/>
              <a:gd name="connsiteY0" fmla="*/ 0 h 3848604"/>
              <a:gd name="connsiteX1" fmla="*/ 2135500 w 2165679"/>
              <a:gd name="connsiteY1" fmla="*/ 0 h 3848604"/>
              <a:gd name="connsiteX2" fmla="*/ 2165679 w 2165679"/>
              <a:gd name="connsiteY2" fmla="*/ 30290 h 3848604"/>
              <a:gd name="connsiteX3" fmla="*/ 2165679 w 2165679"/>
              <a:gd name="connsiteY3" fmla="*/ 3818314 h 3848604"/>
              <a:gd name="connsiteX4" fmla="*/ 2135500 w 2165679"/>
              <a:gd name="connsiteY4" fmla="*/ 3848604 h 3848604"/>
              <a:gd name="connsiteX5" fmla="*/ 30179 w 2165679"/>
              <a:gd name="connsiteY5" fmla="*/ 3848604 h 3848604"/>
              <a:gd name="connsiteX6" fmla="*/ 0 w 2165679"/>
              <a:gd name="connsiteY6" fmla="*/ 3818314 h 3848604"/>
              <a:gd name="connsiteX7" fmla="*/ 0 w 2165679"/>
              <a:gd name="connsiteY7" fmla="*/ 30290 h 3848604"/>
              <a:gd name="connsiteX8" fmla="*/ 30179 w 2165679"/>
              <a:gd name="connsiteY8" fmla="*/ 0 h 38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5679" h="3848604">
                <a:moveTo>
                  <a:pt x="30179" y="0"/>
                </a:moveTo>
                <a:lnTo>
                  <a:pt x="2135500" y="0"/>
                </a:lnTo>
                <a:cubicBezTo>
                  <a:pt x="2152043" y="0"/>
                  <a:pt x="2165679" y="13720"/>
                  <a:pt x="2165679" y="30290"/>
                </a:cubicBezTo>
                <a:lnTo>
                  <a:pt x="2165679" y="3818314"/>
                </a:lnTo>
                <a:cubicBezTo>
                  <a:pt x="2165679" y="3834885"/>
                  <a:pt x="2152043" y="3848604"/>
                  <a:pt x="2135500" y="3848604"/>
                </a:cubicBezTo>
                <a:lnTo>
                  <a:pt x="30179" y="3848604"/>
                </a:lnTo>
                <a:cubicBezTo>
                  <a:pt x="13636" y="3848604"/>
                  <a:pt x="0" y="3834885"/>
                  <a:pt x="0" y="3818314"/>
                </a:cubicBezTo>
                <a:lnTo>
                  <a:pt x="0" y="30290"/>
                </a:lnTo>
                <a:cubicBezTo>
                  <a:pt x="0" y="13720"/>
                  <a:pt x="13636" y="0"/>
                  <a:pt x="301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75" name="Textplatzhalter 9">
            <a:extLst>
              <a:ext uri="{FF2B5EF4-FFF2-40B4-BE49-F238E27FC236}">
                <a16:creationId xmlns:a16="http://schemas.microsoft.com/office/drawing/2014/main" id="{EE4D7550-AA04-4203-ACB9-5C02972C3D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1268413"/>
            <a:ext cx="7156450" cy="5221287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188889-CF9E-44BE-B559-9D46C1AF6E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D0521DC-74C9-495E-8A40-DA5C3C442C8D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503A2D-7B0B-4E2F-8F92-80C46D9BC8C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FC0FC0-67FA-48B6-8D65-F372A5E9D18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9557989-87A5-471B-8022-DB5BE07DE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257199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 und Table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uppieren">
            <a:extLst>
              <a:ext uri="{FF2B5EF4-FFF2-40B4-BE49-F238E27FC236}">
                <a16:creationId xmlns:a16="http://schemas.microsoft.com/office/drawing/2014/main" id="{9F2FB7D0-F782-49E0-80B9-45ACBDD055D5}"/>
              </a:ext>
            </a:extLst>
          </p:cNvPr>
          <p:cNvGrpSpPr/>
          <p:nvPr userDrawn="1"/>
        </p:nvGrpSpPr>
        <p:grpSpPr>
          <a:xfrm>
            <a:off x="5099603" y="2816300"/>
            <a:ext cx="1795901" cy="3671813"/>
            <a:chOff x="0" y="0"/>
            <a:chExt cx="1145822" cy="2342694"/>
          </a:xfrm>
        </p:grpSpPr>
        <p:sp>
          <p:nvSpPr>
            <p:cNvPr id="94" name="Form">
              <a:extLst>
                <a:ext uri="{FF2B5EF4-FFF2-40B4-BE49-F238E27FC236}">
                  <a16:creationId xmlns:a16="http://schemas.microsoft.com/office/drawing/2014/main" id="{EEEBEA60-F94F-451B-B292-19081C438397}"/>
                </a:ext>
              </a:extLst>
            </p:cNvPr>
            <p:cNvSpPr/>
            <p:nvPr/>
          </p:nvSpPr>
          <p:spPr>
            <a:xfrm>
              <a:off x="0" y="299860"/>
              <a:ext cx="28903" cy="9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274" y="21600"/>
                  </a:lnTo>
                  <a:cubicBezTo>
                    <a:pt x="2260" y="21600"/>
                    <a:pt x="0" y="20883"/>
                    <a:pt x="0" y="19926"/>
                  </a:cubicBezTo>
                  <a:lnTo>
                    <a:pt x="0" y="1674"/>
                  </a:lnTo>
                  <a:cubicBezTo>
                    <a:pt x="0" y="717"/>
                    <a:pt x="2260" y="0"/>
                    <a:pt x="5274" y="0"/>
                  </a:cubicBez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" name="Form">
              <a:extLst>
                <a:ext uri="{FF2B5EF4-FFF2-40B4-BE49-F238E27FC236}">
                  <a16:creationId xmlns:a16="http://schemas.microsoft.com/office/drawing/2014/main" id="{5E5FE2F4-9FE1-44E7-913A-7FA571CF2E57}"/>
                </a:ext>
              </a:extLst>
            </p:cNvPr>
            <p:cNvSpPr/>
            <p:nvPr/>
          </p:nvSpPr>
          <p:spPr>
            <a:xfrm>
              <a:off x="0" y="498297"/>
              <a:ext cx="34750" cy="16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4404" y="21600"/>
                  </a:lnTo>
                  <a:cubicBezTo>
                    <a:pt x="1887" y="21600"/>
                    <a:pt x="0" y="21216"/>
                    <a:pt x="0" y="20704"/>
                  </a:cubicBezTo>
                  <a:lnTo>
                    <a:pt x="0" y="896"/>
                  </a:lnTo>
                  <a:cubicBezTo>
                    <a:pt x="0" y="342"/>
                    <a:pt x="1887" y="0"/>
                    <a:pt x="4404" y="0"/>
                  </a:cubicBez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" name="Form">
              <a:extLst>
                <a:ext uri="{FF2B5EF4-FFF2-40B4-BE49-F238E27FC236}">
                  <a16:creationId xmlns:a16="http://schemas.microsoft.com/office/drawing/2014/main" id="{2C2B485C-44D3-4FB3-99EF-72EBDC091E0A}"/>
                </a:ext>
              </a:extLst>
            </p:cNvPr>
            <p:cNvSpPr/>
            <p:nvPr/>
          </p:nvSpPr>
          <p:spPr>
            <a:xfrm>
              <a:off x="0" y="714373"/>
              <a:ext cx="28903" cy="16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5274" y="21600"/>
                  </a:lnTo>
                  <a:cubicBezTo>
                    <a:pt x="2260" y="21600"/>
                    <a:pt x="0" y="21249"/>
                    <a:pt x="0" y="20680"/>
                  </a:cubicBezTo>
                  <a:lnTo>
                    <a:pt x="0" y="920"/>
                  </a:lnTo>
                  <a:cubicBezTo>
                    <a:pt x="0" y="394"/>
                    <a:pt x="2260" y="0"/>
                    <a:pt x="5274" y="0"/>
                  </a:cubicBez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" name="Form">
              <a:extLst>
                <a:ext uri="{FF2B5EF4-FFF2-40B4-BE49-F238E27FC236}">
                  <a16:creationId xmlns:a16="http://schemas.microsoft.com/office/drawing/2014/main" id="{F9348387-4DB0-4C14-94B5-9B7CEDD061AB}"/>
                </a:ext>
              </a:extLst>
            </p:cNvPr>
            <p:cNvSpPr/>
            <p:nvPr/>
          </p:nvSpPr>
          <p:spPr>
            <a:xfrm>
              <a:off x="1121304" y="498297"/>
              <a:ext cx="24518" cy="174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86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15386" y="0"/>
                  </a:lnTo>
                  <a:cubicBezTo>
                    <a:pt x="19233" y="0"/>
                    <a:pt x="21600" y="331"/>
                    <a:pt x="21600" y="869"/>
                  </a:cubicBezTo>
                  <a:lnTo>
                    <a:pt x="21600" y="20731"/>
                  </a:lnTo>
                  <a:cubicBezTo>
                    <a:pt x="21600" y="21186"/>
                    <a:pt x="18641" y="21600"/>
                    <a:pt x="15386" y="21600"/>
                  </a:cubicBez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" name="Form">
              <a:extLst>
                <a:ext uri="{FF2B5EF4-FFF2-40B4-BE49-F238E27FC236}">
                  <a16:creationId xmlns:a16="http://schemas.microsoft.com/office/drawing/2014/main" id="{78B6F2F5-1707-4AAF-A23F-00C6BAED521D}"/>
                </a:ext>
              </a:extLst>
            </p:cNvPr>
            <p:cNvSpPr/>
            <p:nvPr/>
          </p:nvSpPr>
          <p:spPr>
            <a:xfrm>
              <a:off x="11695" y="0"/>
              <a:ext cx="1120974" cy="2342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62" y="21600"/>
                  </a:moveTo>
                  <a:lnTo>
                    <a:pt x="4018" y="21600"/>
                  </a:lnTo>
                  <a:cubicBezTo>
                    <a:pt x="1795" y="21600"/>
                    <a:pt x="0" y="20736"/>
                    <a:pt x="0" y="19667"/>
                  </a:cubicBezTo>
                  <a:lnTo>
                    <a:pt x="0" y="1936"/>
                  </a:lnTo>
                  <a:cubicBezTo>
                    <a:pt x="0" y="864"/>
                    <a:pt x="1795" y="0"/>
                    <a:pt x="4018" y="0"/>
                  </a:cubicBezTo>
                  <a:lnTo>
                    <a:pt x="17575" y="0"/>
                  </a:lnTo>
                  <a:cubicBezTo>
                    <a:pt x="19798" y="0"/>
                    <a:pt x="21600" y="864"/>
                    <a:pt x="21600" y="1936"/>
                  </a:cubicBezTo>
                  <a:lnTo>
                    <a:pt x="21600" y="19673"/>
                  </a:lnTo>
                  <a:cubicBezTo>
                    <a:pt x="21581" y="20736"/>
                    <a:pt x="19786" y="21600"/>
                    <a:pt x="17562" y="21600"/>
                  </a:cubicBez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" name="Form">
              <a:extLst>
                <a:ext uri="{FF2B5EF4-FFF2-40B4-BE49-F238E27FC236}">
                  <a16:creationId xmlns:a16="http://schemas.microsoft.com/office/drawing/2014/main" id="{27DAD525-A46E-44F0-BA21-E852DE7B2E37}"/>
                </a:ext>
              </a:extLst>
            </p:cNvPr>
            <p:cNvSpPr/>
            <p:nvPr/>
          </p:nvSpPr>
          <p:spPr>
            <a:xfrm>
              <a:off x="21929" y="11823"/>
              <a:ext cx="1099044" cy="2320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37" y="21600"/>
                  </a:moveTo>
                  <a:lnTo>
                    <a:pt x="3969" y="21600"/>
                  </a:lnTo>
                  <a:cubicBezTo>
                    <a:pt x="1779" y="21600"/>
                    <a:pt x="0" y="20756"/>
                    <a:pt x="0" y="19713"/>
                  </a:cubicBezTo>
                  <a:lnTo>
                    <a:pt x="0" y="1887"/>
                  </a:lnTo>
                  <a:cubicBezTo>
                    <a:pt x="0" y="847"/>
                    <a:pt x="1779" y="0"/>
                    <a:pt x="3969" y="0"/>
                  </a:cubicBezTo>
                  <a:lnTo>
                    <a:pt x="17637" y="0"/>
                  </a:lnTo>
                  <a:cubicBezTo>
                    <a:pt x="19821" y="0"/>
                    <a:pt x="21600" y="847"/>
                    <a:pt x="21600" y="1887"/>
                  </a:cubicBezTo>
                  <a:lnTo>
                    <a:pt x="21600" y="19719"/>
                  </a:lnTo>
                  <a:cubicBezTo>
                    <a:pt x="21600" y="20762"/>
                    <a:pt x="19821" y="21600"/>
                    <a:pt x="17637" y="21600"/>
                  </a:cubicBezTo>
                </a:path>
              </a:pathLst>
            </a:cu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" name="Form">
              <a:extLst>
                <a:ext uri="{FF2B5EF4-FFF2-40B4-BE49-F238E27FC236}">
                  <a16:creationId xmlns:a16="http://schemas.microsoft.com/office/drawing/2014/main" id="{9D25BC39-56BE-4854-B475-424121885FC1}"/>
                </a:ext>
              </a:extLst>
            </p:cNvPr>
            <p:cNvSpPr/>
            <p:nvPr/>
          </p:nvSpPr>
          <p:spPr>
            <a:xfrm>
              <a:off x="67249" y="282221"/>
              <a:ext cx="1009866" cy="178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02" y="21600"/>
                  </a:moveTo>
                  <a:lnTo>
                    <a:pt x="298" y="21600"/>
                  </a:lnTo>
                  <a:cubicBezTo>
                    <a:pt x="135" y="21600"/>
                    <a:pt x="0" y="21523"/>
                    <a:pt x="0" y="21431"/>
                  </a:cubicBezTo>
                  <a:lnTo>
                    <a:pt x="0" y="169"/>
                  </a:lnTo>
                  <a:cubicBezTo>
                    <a:pt x="0" y="77"/>
                    <a:pt x="135" y="0"/>
                    <a:pt x="298" y="0"/>
                  </a:cubicBezTo>
                  <a:lnTo>
                    <a:pt x="21302" y="0"/>
                  </a:lnTo>
                  <a:cubicBezTo>
                    <a:pt x="21465" y="0"/>
                    <a:pt x="21600" y="77"/>
                    <a:pt x="21600" y="169"/>
                  </a:cubicBezTo>
                  <a:lnTo>
                    <a:pt x="21600" y="21431"/>
                  </a:lnTo>
                  <a:cubicBezTo>
                    <a:pt x="21600" y="21523"/>
                    <a:pt x="21465" y="21600"/>
                    <a:pt x="21302" y="21600"/>
                  </a:cubicBezTo>
                </a:path>
              </a:pathLst>
            </a:custGeom>
            <a:solidFill>
              <a:srgbClr val="F7F8F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" name="Form">
              <a:extLst>
                <a:ext uri="{FF2B5EF4-FFF2-40B4-BE49-F238E27FC236}">
                  <a16:creationId xmlns:a16="http://schemas.microsoft.com/office/drawing/2014/main" id="{A509BE09-B7DB-4B24-A56D-D5FEEB8EED4E}"/>
                </a:ext>
              </a:extLst>
            </p:cNvPr>
            <p:cNvSpPr/>
            <p:nvPr/>
          </p:nvSpPr>
          <p:spPr>
            <a:xfrm>
              <a:off x="73096" y="288101"/>
              <a:ext cx="998172" cy="1773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99" y="21600"/>
                  </a:moveTo>
                  <a:lnTo>
                    <a:pt x="301" y="21600"/>
                  </a:lnTo>
                  <a:cubicBezTo>
                    <a:pt x="136" y="21600"/>
                    <a:pt x="0" y="21523"/>
                    <a:pt x="0" y="21430"/>
                  </a:cubicBezTo>
                  <a:lnTo>
                    <a:pt x="0" y="170"/>
                  </a:lnTo>
                  <a:cubicBezTo>
                    <a:pt x="0" y="77"/>
                    <a:pt x="136" y="0"/>
                    <a:pt x="301" y="0"/>
                  </a:cubicBezTo>
                  <a:lnTo>
                    <a:pt x="21299" y="0"/>
                  </a:lnTo>
                  <a:cubicBezTo>
                    <a:pt x="21464" y="0"/>
                    <a:pt x="21600" y="77"/>
                    <a:pt x="21600" y="170"/>
                  </a:cubicBezTo>
                  <a:lnTo>
                    <a:pt x="21600" y="21430"/>
                  </a:lnTo>
                  <a:cubicBezTo>
                    <a:pt x="21600" y="21523"/>
                    <a:pt x="21464" y="21600"/>
                    <a:pt x="21299" y="21600"/>
                  </a:cubicBezTo>
                </a:path>
              </a:pathLst>
            </a:custGeom>
            <a:solidFill>
              <a:srgbClr val="3D3D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" name="Form">
              <a:extLst>
                <a:ext uri="{FF2B5EF4-FFF2-40B4-BE49-F238E27FC236}">
                  <a16:creationId xmlns:a16="http://schemas.microsoft.com/office/drawing/2014/main" id="{0B38A0E2-930C-42EE-BC82-5591F77D2D44}"/>
                </a:ext>
              </a:extLst>
            </p:cNvPr>
            <p:cNvSpPr/>
            <p:nvPr/>
          </p:nvSpPr>
          <p:spPr>
            <a:xfrm>
              <a:off x="482057" y="2105988"/>
              <a:ext cx="181711" cy="18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346" extrusionOk="0">
                  <a:moveTo>
                    <a:pt x="18192" y="3154"/>
                  </a:moveTo>
                  <a:cubicBezTo>
                    <a:pt x="19598" y="4521"/>
                    <a:pt x="20457" y="6005"/>
                    <a:pt x="20965" y="7919"/>
                  </a:cubicBezTo>
                  <a:cubicBezTo>
                    <a:pt x="21473" y="9794"/>
                    <a:pt x="21473" y="11513"/>
                    <a:pt x="20965" y="13427"/>
                  </a:cubicBezTo>
                  <a:cubicBezTo>
                    <a:pt x="20457" y="15302"/>
                    <a:pt x="19559" y="16786"/>
                    <a:pt x="18192" y="18192"/>
                  </a:cubicBezTo>
                  <a:cubicBezTo>
                    <a:pt x="16786" y="19559"/>
                    <a:pt x="15302" y="20457"/>
                    <a:pt x="13427" y="20965"/>
                  </a:cubicBezTo>
                  <a:cubicBezTo>
                    <a:pt x="11513" y="21473"/>
                    <a:pt x="9794" y="21473"/>
                    <a:pt x="7919" y="20965"/>
                  </a:cubicBezTo>
                  <a:cubicBezTo>
                    <a:pt x="6005" y="20457"/>
                    <a:pt x="4482" y="19559"/>
                    <a:pt x="3115" y="18192"/>
                  </a:cubicBezTo>
                  <a:cubicBezTo>
                    <a:pt x="1709" y="16786"/>
                    <a:pt x="889" y="15302"/>
                    <a:pt x="381" y="13427"/>
                  </a:cubicBezTo>
                  <a:cubicBezTo>
                    <a:pt x="-127" y="11513"/>
                    <a:pt x="-127" y="9794"/>
                    <a:pt x="381" y="7919"/>
                  </a:cubicBezTo>
                  <a:cubicBezTo>
                    <a:pt x="889" y="6005"/>
                    <a:pt x="1709" y="4482"/>
                    <a:pt x="3115" y="3115"/>
                  </a:cubicBezTo>
                  <a:cubicBezTo>
                    <a:pt x="4482" y="1709"/>
                    <a:pt x="6005" y="889"/>
                    <a:pt x="7919" y="381"/>
                  </a:cubicBezTo>
                  <a:cubicBezTo>
                    <a:pt x="9794" y="-127"/>
                    <a:pt x="11513" y="-127"/>
                    <a:pt x="13427" y="381"/>
                  </a:cubicBezTo>
                  <a:cubicBezTo>
                    <a:pt x="15302" y="889"/>
                    <a:pt x="16825" y="1748"/>
                    <a:pt x="18192" y="3154"/>
                  </a:cubicBezTo>
                </a:path>
              </a:pathLst>
            </a:custGeom>
            <a:solidFill>
              <a:srgbClr val="EAEAEA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" name="Form">
              <a:extLst>
                <a:ext uri="{FF2B5EF4-FFF2-40B4-BE49-F238E27FC236}">
                  <a16:creationId xmlns:a16="http://schemas.microsoft.com/office/drawing/2014/main" id="{DCA91101-82C1-413E-915C-C0C64E26130F}"/>
                </a:ext>
              </a:extLst>
            </p:cNvPr>
            <p:cNvSpPr/>
            <p:nvPr/>
          </p:nvSpPr>
          <p:spPr>
            <a:xfrm>
              <a:off x="480976" y="2106372"/>
              <a:ext cx="85925" cy="9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65" y="6411"/>
                  </a:moveTo>
                  <a:cubicBezTo>
                    <a:pt x="1745" y="10380"/>
                    <a:pt x="0" y="15189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ubicBezTo>
                    <a:pt x="16865" y="0"/>
                    <a:pt x="10468" y="2366"/>
                    <a:pt x="6065" y="6411"/>
                  </a:cubicBezTo>
                </a:path>
              </a:pathLst>
            </a:custGeom>
            <a:solidFill>
              <a:srgbClr val="9E9E9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4" name="Form">
              <a:extLst>
                <a:ext uri="{FF2B5EF4-FFF2-40B4-BE49-F238E27FC236}">
                  <a16:creationId xmlns:a16="http://schemas.microsoft.com/office/drawing/2014/main" id="{314A3AC3-CA1D-46BB-8CAE-8216E8D40B62}"/>
                </a:ext>
              </a:extLst>
            </p:cNvPr>
            <p:cNvSpPr/>
            <p:nvPr/>
          </p:nvSpPr>
          <p:spPr>
            <a:xfrm>
              <a:off x="497058" y="2105237"/>
              <a:ext cx="125397" cy="90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5" extrusionOk="0">
                  <a:moveTo>
                    <a:pt x="10004" y="390"/>
                  </a:moveTo>
                  <a:cubicBezTo>
                    <a:pt x="5855" y="1382"/>
                    <a:pt x="2274" y="4740"/>
                    <a:pt x="0" y="9015"/>
                  </a:cubicBezTo>
                  <a:lnTo>
                    <a:pt x="12789" y="20845"/>
                  </a:lnTo>
                  <a:lnTo>
                    <a:pt x="21600" y="3748"/>
                  </a:lnTo>
                  <a:cubicBezTo>
                    <a:pt x="18360" y="695"/>
                    <a:pt x="14211" y="-755"/>
                    <a:pt x="10004" y="390"/>
                  </a:cubicBezTo>
                </a:path>
              </a:pathLst>
            </a:custGeom>
            <a:solidFill>
              <a:srgbClr val="B5B5B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" name="Form">
              <a:extLst>
                <a:ext uri="{FF2B5EF4-FFF2-40B4-BE49-F238E27FC236}">
                  <a16:creationId xmlns:a16="http://schemas.microsoft.com/office/drawing/2014/main" id="{9FBAA2EB-494C-4624-8E98-995F96A2036D}"/>
                </a:ext>
              </a:extLst>
            </p:cNvPr>
            <p:cNvSpPr/>
            <p:nvPr/>
          </p:nvSpPr>
          <p:spPr>
            <a:xfrm>
              <a:off x="530682" y="2105305"/>
              <a:ext cx="121012" cy="9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0" extrusionOk="0">
                  <a:moveTo>
                    <a:pt x="12242" y="985"/>
                  </a:moveTo>
                  <a:cubicBezTo>
                    <a:pt x="8004" y="-770"/>
                    <a:pt x="3590" y="-83"/>
                    <a:pt x="0" y="2283"/>
                  </a:cubicBezTo>
                  <a:lnTo>
                    <a:pt x="7298" y="20830"/>
                  </a:lnTo>
                  <a:lnTo>
                    <a:pt x="21600" y="11442"/>
                  </a:lnTo>
                  <a:cubicBezTo>
                    <a:pt x="19775" y="6634"/>
                    <a:pt x="16421" y="2741"/>
                    <a:pt x="12242" y="985"/>
                  </a:cubicBezTo>
                </a:path>
              </a:pathLst>
            </a:custGeom>
            <a:solidFill>
              <a:srgbClr val="D3D3D3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" name="Form">
              <a:extLst>
                <a:ext uri="{FF2B5EF4-FFF2-40B4-BE49-F238E27FC236}">
                  <a16:creationId xmlns:a16="http://schemas.microsoft.com/office/drawing/2014/main" id="{F9D8940B-518A-4C1E-97ED-CF16FA2AFF98}"/>
                </a:ext>
              </a:extLst>
            </p:cNvPr>
            <p:cNvSpPr/>
            <p:nvPr/>
          </p:nvSpPr>
          <p:spPr>
            <a:xfrm>
              <a:off x="576002" y="2193096"/>
              <a:ext cx="85925" cy="9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35" y="15189"/>
                  </a:moveTo>
                  <a:cubicBezTo>
                    <a:pt x="19855" y="11220"/>
                    <a:pt x="21600" y="6411"/>
                    <a:pt x="21600" y="0"/>
                  </a:cubicBezTo>
                  <a:lnTo>
                    <a:pt x="0" y="0"/>
                  </a:lnTo>
                  <a:lnTo>
                    <a:pt x="0" y="21600"/>
                  </a:lnTo>
                  <a:cubicBezTo>
                    <a:pt x="4735" y="21600"/>
                    <a:pt x="10966" y="19234"/>
                    <a:pt x="15535" y="15189"/>
                  </a:cubicBezTo>
                </a:path>
              </a:pathLst>
            </a:custGeom>
            <a:solidFill>
              <a:srgbClr val="9E9E9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7" name="Form">
              <a:extLst>
                <a:ext uri="{FF2B5EF4-FFF2-40B4-BE49-F238E27FC236}">
                  <a16:creationId xmlns:a16="http://schemas.microsoft.com/office/drawing/2014/main" id="{70FC3980-9921-4225-8E08-21905B862FAE}"/>
                </a:ext>
              </a:extLst>
            </p:cNvPr>
            <p:cNvSpPr/>
            <p:nvPr/>
          </p:nvSpPr>
          <p:spPr>
            <a:xfrm>
              <a:off x="520448" y="2196036"/>
              <a:ext cx="125398" cy="91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8" extrusionOk="0">
                  <a:moveTo>
                    <a:pt x="11596" y="20459"/>
                  </a:moveTo>
                  <a:cubicBezTo>
                    <a:pt x="15745" y="19470"/>
                    <a:pt x="19326" y="16124"/>
                    <a:pt x="21600" y="11865"/>
                  </a:cubicBezTo>
                  <a:lnTo>
                    <a:pt x="8867" y="0"/>
                  </a:lnTo>
                  <a:lnTo>
                    <a:pt x="0" y="17113"/>
                  </a:lnTo>
                  <a:cubicBezTo>
                    <a:pt x="3240" y="20155"/>
                    <a:pt x="7389" y="21600"/>
                    <a:pt x="11596" y="20459"/>
                  </a:cubicBezTo>
                </a:path>
              </a:pathLst>
            </a:custGeom>
            <a:solidFill>
              <a:srgbClr val="B5B5B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8" name="Form">
              <a:extLst>
                <a:ext uri="{FF2B5EF4-FFF2-40B4-BE49-F238E27FC236}">
                  <a16:creationId xmlns:a16="http://schemas.microsoft.com/office/drawing/2014/main" id="{06A5170E-B73E-46A4-9BED-C8CFDF9E341B}"/>
                </a:ext>
              </a:extLst>
            </p:cNvPr>
            <p:cNvSpPr/>
            <p:nvPr/>
          </p:nvSpPr>
          <p:spPr>
            <a:xfrm>
              <a:off x="491210" y="2196036"/>
              <a:ext cx="121012" cy="91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32" extrusionOk="0">
                  <a:moveTo>
                    <a:pt x="9417" y="19851"/>
                  </a:moveTo>
                  <a:cubicBezTo>
                    <a:pt x="13596" y="21600"/>
                    <a:pt x="18069" y="20915"/>
                    <a:pt x="21600" y="18558"/>
                  </a:cubicBezTo>
                  <a:lnTo>
                    <a:pt x="14361" y="0"/>
                  </a:lnTo>
                  <a:lnTo>
                    <a:pt x="0" y="9431"/>
                  </a:lnTo>
                  <a:cubicBezTo>
                    <a:pt x="1883" y="14223"/>
                    <a:pt x="5179" y="18101"/>
                    <a:pt x="9417" y="19851"/>
                  </a:cubicBezTo>
                </a:path>
              </a:pathLst>
            </a:custGeom>
            <a:solidFill>
              <a:srgbClr val="D3D3D3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" name="Form">
              <a:extLst>
                <a:ext uri="{FF2B5EF4-FFF2-40B4-BE49-F238E27FC236}">
                  <a16:creationId xmlns:a16="http://schemas.microsoft.com/office/drawing/2014/main" id="{CE4AE6BF-E10A-4B8B-824B-4DC94C332FC1}"/>
                </a:ext>
              </a:extLst>
            </p:cNvPr>
            <p:cNvSpPr/>
            <p:nvPr/>
          </p:nvSpPr>
          <p:spPr>
            <a:xfrm>
              <a:off x="492326" y="2116311"/>
              <a:ext cx="159918" cy="160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330" extrusionOk="0">
                  <a:moveTo>
                    <a:pt x="18226" y="3157"/>
                  </a:moveTo>
                  <a:cubicBezTo>
                    <a:pt x="19596" y="4524"/>
                    <a:pt x="20435" y="6022"/>
                    <a:pt x="20965" y="7918"/>
                  </a:cubicBezTo>
                  <a:cubicBezTo>
                    <a:pt x="21451" y="9813"/>
                    <a:pt x="21451" y="11533"/>
                    <a:pt x="20965" y="13428"/>
                  </a:cubicBezTo>
                  <a:cubicBezTo>
                    <a:pt x="20435" y="15324"/>
                    <a:pt x="19596" y="16822"/>
                    <a:pt x="18226" y="18189"/>
                  </a:cubicBezTo>
                  <a:cubicBezTo>
                    <a:pt x="16857" y="19555"/>
                    <a:pt x="15355" y="20437"/>
                    <a:pt x="13456" y="20966"/>
                  </a:cubicBezTo>
                  <a:cubicBezTo>
                    <a:pt x="11557" y="21451"/>
                    <a:pt x="9834" y="21451"/>
                    <a:pt x="7934" y="20966"/>
                  </a:cubicBezTo>
                  <a:cubicBezTo>
                    <a:pt x="6035" y="20437"/>
                    <a:pt x="4533" y="19555"/>
                    <a:pt x="3164" y="18189"/>
                  </a:cubicBezTo>
                  <a:cubicBezTo>
                    <a:pt x="1750" y="16822"/>
                    <a:pt x="867" y="15324"/>
                    <a:pt x="381" y="13428"/>
                  </a:cubicBezTo>
                  <a:cubicBezTo>
                    <a:pt x="-149" y="11533"/>
                    <a:pt x="-105" y="9813"/>
                    <a:pt x="381" y="7918"/>
                  </a:cubicBezTo>
                  <a:cubicBezTo>
                    <a:pt x="911" y="6022"/>
                    <a:pt x="1750" y="4524"/>
                    <a:pt x="3164" y="3157"/>
                  </a:cubicBezTo>
                  <a:cubicBezTo>
                    <a:pt x="4533" y="1791"/>
                    <a:pt x="6035" y="865"/>
                    <a:pt x="7934" y="380"/>
                  </a:cubicBezTo>
                  <a:cubicBezTo>
                    <a:pt x="9834" y="-149"/>
                    <a:pt x="11557" y="-105"/>
                    <a:pt x="13456" y="380"/>
                  </a:cubicBezTo>
                  <a:cubicBezTo>
                    <a:pt x="15355" y="909"/>
                    <a:pt x="16857" y="1791"/>
                    <a:pt x="18226" y="3157"/>
                  </a:cubicBezTo>
                </a:path>
              </a:pathLst>
            </a:cu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0" name="Form">
              <a:extLst>
                <a:ext uri="{FF2B5EF4-FFF2-40B4-BE49-F238E27FC236}">
                  <a16:creationId xmlns:a16="http://schemas.microsoft.com/office/drawing/2014/main" id="{D4E5255B-6B0F-4D86-8EAE-C0BFBA95D6A9}"/>
                </a:ext>
              </a:extLst>
            </p:cNvPr>
            <p:cNvSpPr/>
            <p:nvPr/>
          </p:nvSpPr>
          <p:spPr>
            <a:xfrm>
              <a:off x="486824" y="145520"/>
              <a:ext cx="166330" cy="1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22" y="21600"/>
                  </a:moveTo>
                  <a:lnTo>
                    <a:pt x="1078" y="21600"/>
                  </a:lnTo>
                  <a:cubicBezTo>
                    <a:pt x="431" y="21600"/>
                    <a:pt x="0" y="16848"/>
                    <a:pt x="0" y="10800"/>
                  </a:cubicBezTo>
                  <a:cubicBezTo>
                    <a:pt x="0" y="4320"/>
                    <a:pt x="431" y="0"/>
                    <a:pt x="1078" y="0"/>
                  </a:cubicBezTo>
                  <a:lnTo>
                    <a:pt x="20522" y="0"/>
                  </a:lnTo>
                  <a:cubicBezTo>
                    <a:pt x="21126" y="0"/>
                    <a:pt x="21600" y="4320"/>
                    <a:pt x="21600" y="10800"/>
                  </a:cubicBezTo>
                  <a:cubicBezTo>
                    <a:pt x="21600" y="15984"/>
                    <a:pt x="21126" y="21600"/>
                    <a:pt x="20522" y="21600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1" name="Form">
              <a:extLst>
                <a:ext uri="{FF2B5EF4-FFF2-40B4-BE49-F238E27FC236}">
                  <a16:creationId xmlns:a16="http://schemas.microsoft.com/office/drawing/2014/main" id="{5CF48B61-32A3-4CF0-A799-7B3A495BDBF3}"/>
                </a:ext>
              </a:extLst>
            </p:cNvPr>
            <p:cNvSpPr/>
            <p:nvPr/>
          </p:nvSpPr>
          <p:spPr>
            <a:xfrm>
              <a:off x="552611" y="60266"/>
              <a:ext cx="27451" cy="27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930"/>
                  </a:moveTo>
                  <a:cubicBezTo>
                    <a:pt x="21600" y="12752"/>
                    <a:pt x="21086" y="14573"/>
                    <a:pt x="20057" y="16395"/>
                  </a:cubicBezTo>
                  <a:cubicBezTo>
                    <a:pt x="19029" y="17957"/>
                    <a:pt x="18000" y="19258"/>
                    <a:pt x="16200" y="20299"/>
                  </a:cubicBezTo>
                  <a:cubicBezTo>
                    <a:pt x="14400" y="21340"/>
                    <a:pt x="12857" y="21600"/>
                    <a:pt x="10800" y="21600"/>
                  </a:cubicBezTo>
                  <a:cubicBezTo>
                    <a:pt x="8743" y="21600"/>
                    <a:pt x="7200" y="21340"/>
                    <a:pt x="5400" y="20299"/>
                  </a:cubicBezTo>
                  <a:cubicBezTo>
                    <a:pt x="3600" y="19258"/>
                    <a:pt x="2314" y="17957"/>
                    <a:pt x="1543" y="16395"/>
                  </a:cubicBezTo>
                  <a:cubicBezTo>
                    <a:pt x="514" y="14573"/>
                    <a:pt x="0" y="12752"/>
                    <a:pt x="0" y="10930"/>
                  </a:cubicBezTo>
                  <a:cubicBezTo>
                    <a:pt x="0" y="8848"/>
                    <a:pt x="514" y="7027"/>
                    <a:pt x="1543" y="5465"/>
                  </a:cubicBezTo>
                  <a:cubicBezTo>
                    <a:pt x="2314" y="3643"/>
                    <a:pt x="3600" y="2342"/>
                    <a:pt x="5400" y="1301"/>
                  </a:cubicBezTo>
                  <a:cubicBezTo>
                    <a:pt x="7200" y="260"/>
                    <a:pt x="8743" y="0"/>
                    <a:pt x="10800" y="0"/>
                  </a:cubicBezTo>
                  <a:cubicBezTo>
                    <a:pt x="12857" y="0"/>
                    <a:pt x="14400" y="260"/>
                    <a:pt x="16200" y="1301"/>
                  </a:cubicBezTo>
                  <a:cubicBezTo>
                    <a:pt x="18000" y="2342"/>
                    <a:pt x="19029" y="3643"/>
                    <a:pt x="20057" y="5465"/>
                  </a:cubicBezTo>
                  <a:cubicBezTo>
                    <a:pt x="21086" y="7027"/>
                    <a:pt x="21600" y="8848"/>
                    <a:pt x="21600" y="10930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2" name="Form">
              <a:extLst>
                <a:ext uri="{FF2B5EF4-FFF2-40B4-BE49-F238E27FC236}">
                  <a16:creationId xmlns:a16="http://schemas.microsoft.com/office/drawing/2014/main" id="{F65B1B9A-DF7C-4931-AB62-00F7330F209C}"/>
                </a:ext>
              </a:extLst>
            </p:cNvPr>
            <p:cNvSpPr/>
            <p:nvPr/>
          </p:nvSpPr>
          <p:spPr>
            <a:xfrm>
              <a:off x="371578" y="133976"/>
              <a:ext cx="38651" cy="38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8" h="21346" extrusionOk="0">
                  <a:moveTo>
                    <a:pt x="11481" y="64"/>
                  </a:moveTo>
                  <a:cubicBezTo>
                    <a:pt x="13296" y="64"/>
                    <a:pt x="14930" y="608"/>
                    <a:pt x="16563" y="1879"/>
                  </a:cubicBezTo>
                  <a:cubicBezTo>
                    <a:pt x="18197" y="2968"/>
                    <a:pt x="19286" y="4057"/>
                    <a:pt x="20193" y="5872"/>
                  </a:cubicBezTo>
                  <a:cubicBezTo>
                    <a:pt x="21101" y="7506"/>
                    <a:pt x="21464" y="9321"/>
                    <a:pt x="21282" y="11317"/>
                  </a:cubicBezTo>
                  <a:cubicBezTo>
                    <a:pt x="21101" y="13132"/>
                    <a:pt x="20556" y="14948"/>
                    <a:pt x="19467" y="16581"/>
                  </a:cubicBezTo>
                  <a:cubicBezTo>
                    <a:pt x="18378" y="18215"/>
                    <a:pt x="17108" y="19304"/>
                    <a:pt x="15293" y="20211"/>
                  </a:cubicBezTo>
                  <a:cubicBezTo>
                    <a:pt x="13477" y="21119"/>
                    <a:pt x="11844" y="21482"/>
                    <a:pt x="9847" y="21300"/>
                  </a:cubicBezTo>
                  <a:cubicBezTo>
                    <a:pt x="7851" y="21119"/>
                    <a:pt x="6217" y="20574"/>
                    <a:pt x="4583" y="19485"/>
                  </a:cubicBezTo>
                  <a:cubicBezTo>
                    <a:pt x="2950" y="18396"/>
                    <a:pt x="1861" y="17126"/>
                    <a:pt x="1135" y="15311"/>
                  </a:cubicBezTo>
                  <a:cubicBezTo>
                    <a:pt x="227" y="13495"/>
                    <a:pt x="-136" y="11862"/>
                    <a:pt x="46" y="9865"/>
                  </a:cubicBezTo>
                  <a:cubicBezTo>
                    <a:pt x="227" y="7869"/>
                    <a:pt x="772" y="6235"/>
                    <a:pt x="1861" y="4601"/>
                  </a:cubicBezTo>
                  <a:cubicBezTo>
                    <a:pt x="2950" y="2968"/>
                    <a:pt x="4220" y="1697"/>
                    <a:pt x="6035" y="971"/>
                  </a:cubicBezTo>
                  <a:cubicBezTo>
                    <a:pt x="7669" y="64"/>
                    <a:pt x="9484" y="-118"/>
                    <a:pt x="11481" y="64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3" name="Form">
              <a:extLst>
                <a:ext uri="{FF2B5EF4-FFF2-40B4-BE49-F238E27FC236}">
                  <a16:creationId xmlns:a16="http://schemas.microsoft.com/office/drawing/2014/main" id="{7BF39E9A-35DE-496D-BB02-6CFBA72A4C5B}"/>
                </a:ext>
              </a:extLst>
            </p:cNvPr>
            <p:cNvSpPr/>
            <p:nvPr/>
          </p:nvSpPr>
          <p:spPr>
            <a:xfrm>
              <a:off x="375929" y="139854"/>
              <a:ext cx="28475" cy="2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282" extrusionOk="0">
                  <a:moveTo>
                    <a:pt x="17121" y="2128"/>
                  </a:moveTo>
                  <a:cubicBezTo>
                    <a:pt x="18646" y="3399"/>
                    <a:pt x="19662" y="4669"/>
                    <a:pt x="20425" y="6448"/>
                  </a:cubicBezTo>
                  <a:cubicBezTo>
                    <a:pt x="21187" y="8227"/>
                    <a:pt x="21441" y="10006"/>
                    <a:pt x="21187" y="12039"/>
                  </a:cubicBezTo>
                  <a:cubicBezTo>
                    <a:pt x="20933" y="13817"/>
                    <a:pt x="20170" y="15342"/>
                    <a:pt x="19154" y="17121"/>
                  </a:cubicBezTo>
                  <a:cubicBezTo>
                    <a:pt x="17883" y="18646"/>
                    <a:pt x="16613" y="19662"/>
                    <a:pt x="14834" y="20425"/>
                  </a:cubicBezTo>
                  <a:cubicBezTo>
                    <a:pt x="13055" y="21187"/>
                    <a:pt x="11276" y="21441"/>
                    <a:pt x="9497" y="21187"/>
                  </a:cubicBezTo>
                  <a:cubicBezTo>
                    <a:pt x="7465" y="20933"/>
                    <a:pt x="5686" y="20170"/>
                    <a:pt x="4161" y="19154"/>
                  </a:cubicBezTo>
                  <a:cubicBezTo>
                    <a:pt x="2382" y="17883"/>
                    <a:pt x="1620" y="16613"/>
                    <a:pt x="857" y="14834"/>
                  </a:cubicBezTo>
                  <a:cubicBezTo>
                    <a:pt x="95" y="12801"/>
                    <a:pt x="-159" y="11276"/>
                    <a:pt x="95" y="9243"/>
                  </a:cubicBezTo>
                  <a:cubicBezTo>
                    <a:pt x="349" y="7210"/>
                    <a:pt x="857" y="5686"/>
                    <a:pt x="2128" y="4161"/>
                  </a:cubicBezTo>
                  <a:cubicBezTo>
                    <a:pt x="3145" y="2636"/>
                    <a:pt x="4669" y="1620"/>
                    <a:pt x="6702" y="857"/>
                  </a:cubicBezTo>
                  <a:cubicBezTo>
                    <a:pt x="8481" y="95"/>
                    <a:pt x="10006" y="-159"/>
                    <a:pt x="12039" y="95"/>
                  </a:cubicBezTo>
                  <a:cubicBezTo>
                    <a:pt x="14072" y="349"/>
                    <a:pt x="15596" y="857"/>
                    <a:pt x="17121" y="2128"/>
                  </a:cubicBezTo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4" name="Form">
              <a:extLst>
                <a:ext uri="{FF2B5EF4-FFF2-40B4-BE49-F238E27FC236}">
                  <a16:creationId xmlns:a16="http://schemas.microsoft.com/office/drawing/2014/main" id="{8B99E189-AC0B-4F04-9C7D-B494A14BE67C}"/>
                </a:ext>
              </a:extLst>
            </p:cNvPr>
            <p:cNvSpPr/>
            <p:nvPr/>
          </p:nvSpPr>
          <p:spPr>
            <a:xfrm>
              <a:off x="383027" y="145520"/>
              <a:ext cx="15740" cy="15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91" y="4696"/>
                  </a:moveTo>
                  <a:cubicBezTo>
                    <a:pt x="21130" y="6574"/>
                    <a:pt x="21130" y="8452"/>
                    <a:pt x="21600" y="10330"/>
                  </a:cubicBezTo>
                  <a:cubicBezTo>
                    <a:pt x="21600" y="12209"/>
                    <a:pt x="21600" y="13617"/>
                    <a:pt x="20661" y="15496"/>
                  </a:cubicBezTo>
                  <a:cubicBezTo>
                    <a:pt x="19722" y="16904"/>
                    <a:pt x="18313" y="18313"/>
                    <a:pt x="16904" y="19722"/>
                  </a:cubicBezTo>
                  <a:cubicBezTo>
                    <a:pt x="15026" y="20661"/>
                    <a:pt x="13617" y="21600"/>
                    <a:pt x="11270" y="21600"/>
                  </a:cubicBezTo>
                  <a:cubicBezTo>
                    <a:pt x="9391" y="21600"/>
                    <a:pt x="7983" y="21130"/>
                    <a:pt x="6104" y="20191"/>
                  </a:cubicBezTo>
                  <a:cubicBezTo>
                    <a:pt x="4226" y="19252"/>
                    <a:pt x="2817" y="17843"/>
                    <a:pt x="1878" y="16435"/>
                  </a:cubicBezTo>
                  <a:cubicBezTo>
                    <a:pt x="939" y="14557"/>
                    <a:pt x="470" y="13148"/>
                    <a:pt x="0" y="11270"/>
                  </a:cubicBezTo>
                  <a:cubicBezTo>
                    <a:pt x="0" y="8922"/>
                    <a:pt x="470" y="7513"/>
                    <a:pt x="1409" y="5635"/>
                  </a:cubicBezTo>
                  <a:cubicBezTo>
                    <a:pt x="2348" y="3757"/>
                    <a:pt x="3287" y="2348"/>
                    <a:pt x="5165" y="1409"/>
                  </a:cubicBezTo>
                  <a:cubicBezTo>
                    <a:pt x="7043" y="0"/>
                    <a:pt x="8452" y="0"/>
                    <a:pt x="10330" y="0"/>
                  </a:cubicBezTo>
                  <a:cubicBezTo>
                    <a:pt x="12678" y="0"/>
                    <a:pt x="14087" y="0"/>
                    <a:pt x="15965" y="939"/>
                  </a:cubicBezTo>
                  <a:cubicBezTo>
                    <a:pt x="17843" y="1878"/>
                    <a:pt x="19252" y="3287"/>
                    <a:pt x="20191" y="4696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5" name="Form">
              <a:extLst>
                <a:ext uri="{FF2B5EF4-FFF2-40B4-BE49-F238E27FC236}">
                  <a16:creationId xmlns:a16="http://schemas.microsoft.com/office/drawing/2014/main" id="{775C5CC7-F16E-4EE0-A467-6E8F104B6997}"/>
                </a:ext>
              </a:extLst>
            </p:cNvPr>
            <p:cNvSpPr/>
            <p:nvPr userDrawn="1"/>
          </p:nvSpPr>
          <p:spPr>
            <a:xfrm>
              <a:off x="73096" y="284426"/>
              <a:ext cx="998172" cy="1773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99" y="21600"/>
                  </a:moveTo>
                  <a:lnTo>
                    <a:pt x="301" y="21600"/>
                  </a:lnTo>
                  <a:cubicBezTo>
                    <a:pt x="136" y="21600"/>
                    <a:pt x="0" y="21523"/>
                    <a:pt x="0" y="21430"/>
                  </a:cubicBezTo>
                  <a:lnTo>
                    <a:pt x="0" y="170"/>
                  </a:lnTo>
                  <a:cubicBezTo>
                    <a:pt x="0" y="77"/>
                    <a:pt x="136" y="0"/>
                    <a:pt x="301" y="0"/>
                  </a:cubicBezTo>
                  <a:lnTo>
                    <a:pt x="21299" y="0"/>
                  </a:lnTo>
                  <a:cubicBezTo>
                    <a:pt x="21464" y="0"/>
                    <a:pt x="21600" y="77"/>
                    <a:pt x="21600" y="170"/>
                  </a:cubicBezTo>
                  <a:lnTo>
                    <a:pt x="21600" y="21430"/>
                  </a:lnTo>
                  <a:cubicBezTo>
                    <a:pt x="21600" y="21523"/>
                    <a:pt x="21464" y="21600"/>
                    <a:pt x="21299" y="21600"/>
                  </a:cubicBezTo>
                </a:path>
              </a:pathLst>
            </a:custGeom>
            <a:solidFill>
              <a:srgbClr val="3D3D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</p:grpSp>
      <p:sp>
        <p:nvSpPr>
          <p:cNvPr id="116" name="Bildplatzhalter 115">
            <a:extLst>
              <a:ext uri="{FF2B5EF4-FFF2-40B4-BE49-F238E27FC236}">
                <a16:creationId xmlns:a16="http://schemas.microsoft.com/office/drawing/2014/main" id="{63844279-736B-4586-9EA9-2DD44756BC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05006" y="3248025"/>
            <a:ext cx="1582811" cy="2802919"/>
          </a:xfrm>
          <a:custGeom>
            <a:avLst/>
            <a:gdLst>
              <a:gd name="connsiteX0" fmla="*/ 30179 w 2165679"/>
              <a:gd name="connsiteY0" fmla="*/ 0 h 3848604"/>
              <a:gd name="connsiteX1" fmla="*/ 2135500 w 2165679"/>
              <a:gd name="connsiteY1" fmla="*/ 0 h 3848604"/>
              <a:gd name="connsiteX2" fmla="*/ 2165679 w 2165679"/>
              <a:gd name="connsiteY2" fmla="*/ 30290 h 3848604"/>
              <a:gd name="connsiteX3" fmla="*/ 2165679 w 2165679"/>
              <a:gd name="connsiteY3" fmla="*/ 3818314 h 3848604"/>
              <a:gd name="connsiteX4" fmla="*/ 2135500 w 2165679"/>
              <a:gd name="connsiteY4" fmla="*/ 3848604 h 3848604"/>
              <a:gd name="connsiteX5" fmla="*/ 30179 w 2165679"/>
              <a:gd name="connsiteY5" fmla="*/ 3848604 h 3848604"/>
              <a:gd name="connsiteX6" fmla="*/ 0 w 2165679"/>
              <a:gd name="connsiteY6" fmla="*/ 3818314 h 3848604"/>
              <a:gd name="connsiteX7" fmla="*/ 0 w 2165679"/>
              <a:gd name="connsiteY7" fmla="*/ 30290 h 3848604"/>
              <a:gd name="connsiteX8" fmla="*/ 30179 w 2165679"/>
              <a:gd name="connsiteY8" fmla="*/ 0 h 38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5679" h="3848604">
                <a:moveTo>
                  <a:pt x="30179" y="0"/>
                </a:moveTo>
                <a:lnTo>
                  <a:pt x="2135500" y="0"/>
                </a:lnTo>
                <a:cubicBezTo>
                  <a:pt x="2152043" y="0"/>
                  <a:pt x="2165679" y="13720"/>
                  <a:pt x="2165679" y="30290"/>
                </a:cubicBezTo>
                <a:lnTo>
                  <a:pt x="2165679" y="3818314"/>
                </a:lnTo>
                <a:cubicBezTo>
                  <a:pt x="2165679" y="3834885"/>
                  <a:pt x="2152043" y="3848604"/>
                  <a:pt x="2135500" y="3848604"/>
                </a:cubicBezTo>
                <a:lnTo>
                  <a:pt x="30179" y="3848604"/>
                </a:lnTo>
                <a:cubicBezTo>
                  <a:pt x="13636" y="3848604"/>
                  <a:pt x="0" y="3834885"/>
                  <a:pt x="0" y="3818314"/>
                </a:cubicBezTo>
                <a:lnTo>
                  <a:pt x="0" y="30290"/>
                </a:lnTo>
                <a:cubicBezTo>
                  <a:pt x="0" y="13720"/>
                  <a:pt x="13636" y="0"/>
                  <a:pt x="301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  <p:sp>
        <p:nvSpPr>
          <p:cNvPr id="47" name="Textplatzhalter 16">
            <a:extLst>
              <a:ext uri="{FF2B5EF4-FFF2-40B4-BE49-F238E27FC236}">
                <a16:creationId xmlns:a16="http://schemas.microsoft.com/office/drawing/2014/main" id="{2B5E42BD-CF59-4B9D-A902-CA83C9F76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268414"/>
            <a:ext cx="4061778" cy="5216439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grpSp>
        <p:nvGrpSpPr>
          <p:cNvPr id="65" name="Gruppieren">
            <a:extLst>
              <a:ext uri="{FF2B5EF4-FFF2-40B4-BE49-F238E27FC236}">
                <a16:creationId xmlns:a16="http://schemas.microsoft.com/office/drawing/2014/main" id="{03BB34A6-C0BA-4274-8AD0-7B92B57992A4}"/>
              </a:ext>
            </a:extLst>
          </p:cNvPr>
          <p:cNvGrpSpPr/>
          <p:nvPr userDrawn="1"/>
        </p:nvGrpSpPr>
        <p:grpSpPr>
          <a:xfrm>
            <a:off x="7560540" y="1236663"/>
            <a:ext cx="3724926" cy="5256295"/>
            <a:chOff x="0" y="0"/>
            <a:chExt cx="2699994" cy="3810000"/>
          </a:xfrm>
        </p:grpSpPr>
        <p:sp>
          <p:nvSpPr>
            <p:cNvPr id="66" name="Form">
              <a:extLst>
                <a:ext uri="{FF2B5EF4-FFF2-40B4-BE49-F238E27FC236}">
                  <a16:creationId xmlns:a16="http://schemas.microsoft.com/office/drawing/2014/main" id="{9A176E61-C59B-42D4-8EC0-0F73C1F974A7}"/>
                </a:ext>
              </a:extLst>
            </p:cNvPr>
            <p:cNvSpPr/>
            <p:nvPr/>
          </p:nvSpPr>
          <p:spPr>
            <a:xfrm>
              <a:off x="0" y="0"/>
              <a:ext cx="2699995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22" y="21600"/>
                  </a:moveTo>
                  <a:lnTo>
                    <a:pt x="1178" y="21600"/>
                  </a:lnTo>
                  <a:cubicBezTo>
                    <a:pt x="525" y="21600"/>
                    <a:pt x="0" y="21226"/>
                    <a:pt x="0" y="20765"/>
                  </a:cubicBezTo>
                  <a:lnTo>
                    <a:pt x="0" y="835"/>
                  </a:lnTo>
                  <a:cubicBezTo>
                    <a:pt x="0" y="374"/>
                    <a:pt x="525" y="0"/>
                    <a:pt x="1178" y="0"/>
                  </a:cubicBezTo>
                  <a:lnTo>
                    <a:pt x="20422" y="0"/>
                  </a:lnTo>
                  <a:cubicBezTo>
                    <a:pt x="21075" y="0"/>
                    <a:pt x="21600" y="374"/>
                    <a:pt x="21600" y="835"/>
                  </a:cubicBezTo>
                  <a:lnTo>
                    <a:pt x="21600" y="20765"/>
                  </a:lnTo>
                  <a:cubicBezTo>
                    <a:pt x="21600" y="21226"/>
                    <a:pt x="21075" y="21600"/>
                    <a:pt x="20422" y="21600"/>
                  </a:cubicBezTo>
                </a:path>
              </a:pathLst>
            </a:custGeom>
            <a:solidFill>
              <a:srgbClr val="D6D6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" name="Form">
              <a:extLst>
                <a:ext uri="{FF2B5EF4-FFF2-40B4-BE49-F238E27FC236}">
                  <a16:creationId xmlns:a16="http://schemas.microsoft.com/office/drawing/2014/main" id="{770A5291-E731-4DE3-B6D2-27A01048DE40}"/>
                </a:ext>
              </a:extLst>
            </p:cNvPr>
            <p:cNvSpPr/>
            <p:nvPr/>
          </p:nvSpPr>
          <p:spPr>
            <a:xfrm>
              <a:off x="16377" y="18196"/>
              <a:ext cx="2665421" cy="3775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47" y="21600"/>
                  </a:moveTo>
                  <a:lnTo>
                    <a:pt x="1053" y="21600"/>
                  </a:lnTo>
                  <a:cubicBezTo>
                    <a:pt x="468" y="21600"/>
                    <a:pt x="0" y="21267"/>
                    <a:pt x="0" y="20856"/>
                  </a:cubicBezTo>
                  <a:lnTo>
                    <a:pt x="0" y="744"/>
                  </a:lnTo>
                  <a:cubicBezTo>
                    <a:pt x="0" y="333"/>
                    <a:pt x="468" y="0"/>
                    <a:pt x="1053" y="0"/>
                  </a:cubicBezTo>
                  <a:lnTo>
                    <a:pt x="20547" y="0"/>
                  </a:lnTo>
                  <a:cubicBezTo>
                    <a:pt x="21132" y="0"/>
                    <a:pt x="21600" y="333"/>
                    <a:pt x="21600" y="744"/>
                  </a:cubicBezTo>
                  <a:lnTo>
                    <a:pt x="21600" y="20856"/>
                  </a:lnTo>
                  <a:cubicBezTo>
                    <a:pt x="21600" y="21267"/>
                    <a:pt x="21132" y="21600"/>
                    <a:pt x="20547" y="21600"/>
                  </a:cubicBezTo>
                </a:path>
              </a:pathLst>
            </a:cu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" name="Form">
              <a:extLst>
                <a:ext uri="{FF2B5EF4-FFF2-40B4-BE49-F238E27FC236}">
                  <a16:creationId xmlns:a16="http://schemas.microsoft.com/office/drawing/2014/main" id="{A881D7E3-D893-45BA-8228-41E13B2D0603}"/>
                </a:ext>
              </a:extLst>
            </p:cNvPr>
            <p:cNvSpPr/>
            <p:nvPr/>
          </p:nvSpPr>
          <p:spPr>
            <a:xfrm>
              <a:off x="154672" y="322083"/>
              <a:ext cx="2388830" cy="3167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43" y="21600"/>
                  </a:moveTo>
                  <a:lnTo>
                    <a:pt x="157" y="21600"/>
                  </a:lnTo>
                  <a:cubicBezTo>
                    <a:pt x="71" y="21600"/>
                    <a:pt x="0" y="21547"/>
                    <a:pt x="0" y="21482"/>
                  </a:cubicBezTo>
                  <a:lnTo>
                    <a:pt x="0" y="118"/>
                  </a:lnTo>
                  <a:cubicBezTo>
                    <a:pt x="0" y="53"/>
                    <a:pt x="71" y="0"/>
                    <a:pt x="157" y="0"/>
                  </a:cubicBezTo>
                  <a:lnTo>
                    <a:pt x="21443" y="0"/>
                  </a:lnTo>
                  <a:cubicBezTo>
                    <a:pt x="21533" y="0"/>
                    <a:pt x="21600" y="53"/>
                    <a:pt x="21600" y="118"/>
                  </a:cubicBezTo>
                  <a:lnTo>
                    <a:pt x="21600" y="21482"/>
                  </a:lnTo>
                  <a:cubicBezTo>
                    <a:pt x="21600" y="21547"/>
                    <a:pt x="21533" y="21600"/>
                    <a:pt x="21443" y="21600"/>
                  </a:cubicBezTo>
                </a:path>
              </a:pathLst>
            </a:custGeom>
            <a:solidFill>
              <a:srgbClr val="D3D3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9" name="Form">
              <a:extLst>
                <a:ext uri="{FF2B5EF4-FFF2-40B4-BE49-F238E27FC236}">
                  <a16:creationId xmlns:a16="http://schemas.microsoft.com/office/drawing/2014/main" id="{E9F0CED1-370B-4A47-9881-62842D470007}"/>
                </a:ext>
              </a:extLst>
            </p:cNvPr>
            <p:cNvSpPr/>
            <p:nvPr/>
          </p:nvSpPr>
          <p:spPr>
            <a:xfrm>
              <a:off x="163771" y="329362"/>
              <a:ext cx="2372452" cy="315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42" y="21600"/>
                  </a:moveTo>
                  <a:lnTo>
                    <a:pt x="158" y="21600"/>
                  </a:lnTo>
                  <a:cubicBezTo>
                    <a:pt x="71" y="21600"/>
                    <a:pt x="0" y="21546"/>
                    <a:pt x="0" y="21481"/>
                  </a:cubicBezTo>
                  <a:lnTo>
                    <a:pt x="0" y="119"/>
                  </a:lnTo>
                  <a:cubicBezTo>
                    <a:pt x="0" y="54"/>
                    <a:pt x="71" y="0"/>
                    <a:pt x="158" y="0"/>
                  </a:cubicBezTo>
                  <a:lnTo>
                    <a:pt x="21442" y="0"/>
                  </a:lnTo>
                  <a:cubicBezTo>
                    <a:pt x="21532" y="0"/>
                    <a:pt x="21600" y="54"/>
                    <a:pt x="21600" y="119"/>
                  </a:cubicBezTo>
                  <a:lnTo>
                    <a:pt x="21600" y="21481"/>
                  </a:lnTo>
                  <a:cubicBezTo>
                    <a:pt x="21600" y="21546"/>
                    <a:pt x="21532" y="21600"/>
                    <a:pt x="21442" y="21600"/>
                  </a:cubicBezTo>
                </a:path>
              </a:pathLst>
            </a:custGeom>
            <a:solidFill>
              <a:srgbClr val="3D3D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70" name="Form">
              <a:extLst>
                <a:ext uri="{FF2B5EF4-FFF2-40B4-BE49-F238E27FC236}">
                  <a16:creationId xmlns:a16="http://schemas.microsoft.com/office/drawing/2014/main" id="{7350F20F-36A7-49F1-A6F0-60C7CFE31931}"/>
                </a:ext>
              </a:extLst>
            </p:cNvPr>
            <p:cNvSpPr/>
            <p:nvPr/>
          </p:nvSpPr>
          <p:spPr>
            <a:xfrm>
              <a:off x="1328674" y="151033"/>
              <a:ext cx="42954" cy="42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448" extrusionOk="0">
                  <a:moveTo>
                    <a:pt x="11573" y="0"/>
                  </a:moveTo>
                  <a:cubicBezTo>
                    <a:pt x="13630" y="204"/>
                    <a:pt x="15276" y="611"/>
                    <a:pt x="16921" y="1834"/>
                  </a:cubicBezTo>
                  <a:cubicBezTo>
                    <a:pt x="18567" y="2853"/>
                    <a:pt x="19390" y="4279"/>
                    <a:pt x="20418" y="6113"/>
                  </a:cubicBezTo>
                  <a:cubicBezTo>
                    <a:pt x="21241" y="7743"/>
                    <a:pt x="21447" y="9374"/>
                    <a:pt x="21447" y="11411"/>
                  </a:cubicBezTo>
                  <a:cubicBezTo>
                    <a:pt x="21241" y="13245"/>
                    <a:pt x="20830" y="15079"/>
                    <a:pt x="19801" y="16709"/>
                  </a:cubicBezTo>
                  <a:cubicBezTo>
                    <a:pt x="18567" y="18340"/>
                    <a:pt x="17333" y="19562"/>
                    <a:pt x="15481" y="20377"/>
                  </a:cubicBezTo>
                  <a:cubicBezTo>
                    <a:pt x="13630" y="21192"/>
                    <a:pt x="11778" y="21600"/>
                    <a:pt x="9927" y="21396"/>
                  </a:cubicBezTo>
                  <a:cubicBezTo>
                    <a:pt x="7870" y="21192"/>
                    <a:pt x="6430" y="20581"/>
                    <a:pt x="4784" y="19562"/>
                  </a:cubicBezTo>
                  <a:cubicBezTo>
                    <a:pt x="3138" y="18340"/>
                    <a:pt x="1904" y="17117"/>
                    <a:pt x="1081" y="15487"/>
                  </a:cubicBezTo>
                  <a:cubicBezTo>
                    <a:pt x="258" y="13653"/>
                    <a:pt x="-153" y="12023"/>
                    <a:pt x="53" y="9985"/>
                  </a:cubicBezTo>
                  <a:cubicBezTo>
                    <a:pt x="258" y="7947"/>
                    <a:pt x="670" y="6317"/>
                    <a:pt x="1904" y="4687"/>
                  </a:cubicBezTo>
                  <a:cubicBezTo>
                    <a:pt x="2933" y="3057"/>
                    <a:pt x="4167" y="2038"/>
                    <a:pt x="6018" y="1223"/>
                  </a:cubicBezTo>
                  <a:cubicBezTo>
                    <a:pt x="7664" y="204"/>
                    <a:pt x="9516" y="0"/>
                    <a:pt x="11573" y="0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" name="Form">
              <a:extLst>
                <a:ext uri="{FF2B5EF4-FFF2-40B4-BE49-F238E27FC236}">
                  <a16:creationId xmlns:a16="http://schemas.microsoft.com/office/drawing/2014/main" id="{640DE1FC-57EF-4DB4-94B9-B7D7AAB9C43F}"/>
                </a:ext>
              </a:extLst>
            </p:cNvPr>
            <p:cNvSpPr/>
            <p:nvPr/>
          </p:nvSpPr>
          <p:spPr>
            <a:xfrm>
              <a:off x="1334088" y="156755"/>
              <a:ext cx="31818" cy="31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1254" extrusionOk="0">
                  <a:moveTo>
                    <a:pt x="17217" y="2350"/>
                  </a:moveTo>
                  <a:cubicBezTo>
                    <a:pt x="18620" y="3472"/>
                    <a:pt x="19742" y="4594"/>
                    <a:pt x="20583" y="6557"/>
                  </a:cubicBezTo>
                  <a:cubicBezTo>
                    <a:pt x="21144" y="8241"/>
                    <a:pt x="21425" y="9924"/>
                    <a:pt x="21144" y="11887"/>
                  </a:cubicBezTo>
                  <a:cubicBezTo>
                    <a:pt x="20864" y="13570"/>
                    <a:pt x="20303" y="15534"/>
                    <a:pt x="19181" y="17217"/>
                  </a:cubicBezTo>
                  <a:cubicBezTo>
                    <a:pt x="18059" y="18620"/>
                    <a:pt x="16376" y="19742"/>
                    <a:pt x="14693" y="20583"/>
                  </a:cubicBezTo>
                  <a:cubicBezTo>
                    <a:pt x="12729" y="21144"/>
                    <a:pt x="11326" y="21425"/>
                    <a:pt x="9363" y="21144"/>
                  </a:cubicBezTo>
                  <a:cubicBezTo>
                    <a:pt x="7399" y="20864"/>
                    <a:pt x="5996" y="20303"/>
                    <a:pt x="4313" y="19181"/>
                  </a:cubicBezTo>
                  <a:cubicBezTo>
                    <a:pt x="2630" y="18059"/>
                    <a:pt x="1789" y="16376"/>
                    <a:pt x="947" y="14693"/>
                  </a:cubicBezTo>
                  <a:cubicBezTo>
                    <a:pt x="106" y="12729"/>
                    <a:pt x="-175" y="11326"/>
                    <a:pt x="106" y="9363"/>
                  </a:cubicBezTo>
                  <a:cubicBezTo>
                    <a:pt x="386" y="7399"/>
                    <a:pt x="1228" y="5716"/>
                    <a:pt x="2350" y="4313"/>
                  </a:cubicBezTo>
                  <a:cubicBezTo>
                    <a:pt x="3472" y="2630"/>
                    <a:pt x="4594" y="1789"/>
                    <a:pt x="6557" y="947"/>
                  </a:cubicBezTo>
                  <a:cubicBezTo>
                    <a:pt x="8241" y="106"/>
                    <a:pt x="10204" y="-175"/>
                    <a:pt x="12168" y="106"/>
                  </a:cubicBezTo>
                  <a:cubicBezTo>
                    <a:pt x="13851" y="386"/>
                    <a:pt x="15534" y="947"/>
                    <a:pt x="17217" y="2350"/>
                  </a:cubicBezTo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" name="Form">
              <a:extLst>
                <a:ext uri="{FF2B5EF4-FFF2-40B4-BE49-F238E27FC236}">
                  <a16:creationId xmlns:a16="http://schemas.microsoft.com/office/drawing/2014/main" id="{53A6FF70-426C-49DB-A279-ED40821B1D86}"/>
                </a:ext>
              </a:extLst>
            </p:cNvPr>
            <p:cNvSpPr/>
            <p:nvPr/>
          </p:nvSpPr>
          <p:spPr>
            <a:xfrm>
              <a:off x="1341104" y="163771"/>
              <a:ext cx="17775" cy="1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57" y="5143"/>
                  </a:moveTo>
                  <a:cubicBezTo>
                    <a:pt x="21086" y="6686"/>
                    <a:pt x="21600" y="8229"/>
                    <a:pt x="21600" y="10286"/>
                  </a:cubicBezTo>
                  <a:cubicBezTo>
                    <a:pt x="21600" y="12343"/>
                    <a:pt x="21086" y="13886"/>
                    <a:pt x="20571" y="15943"/>
                  </a:cubicBezTo>
                  <a:cubicBezTo>
                    <a:pt x="19543" y="18000"/>
                    <a:pt x="18000" y="19029"/>
                    <a:pt x="16457" y="20057"/>
                  </a:cubicBezTo>
                  <a:cubicBezTo>
                    <a:pt x="14400" y="21086"/>
                    <a:pt x="13371" y="21600"/>
                    <a:pt x="11314" y="21600"/>
                  </a:cubicBezTo>
                  <a:cubicBezTo>
                    <a:pt x="9257" y="21600"/>
                    <a:pt x="7200" y="20571"/>
                    <a:pt x="5657" y="20057"/>
                  </a:cubicBezTo>
                  <a:cubicBezTo>
                    <a:pt x="3600" y="19029"/>
                    <a:pt x="2571" y="18000"/>
                    <a:pt x="1543" y="16457"/>
                  </a:cubicBezTo>
                  <a:cubicBezTo>
                    <a:pt x="514" y="14914"/>
                    <a:pt x="0" y="13371"/>
                    <a:pt x="0" y="11314"/>
                  </a:cubicBezTo>
                  <a:cubicBezTo>
                    <a:pt x="0" y="9257"/>
                    <a:pt x="514" y="7714"/>
                    <a:pt x="1029" y="5657"/>
                  </a:cubicBezTo>
                  <a:cubicBezTo>
                    <a:pt x="2057" y="4114"/>
                    <a:pt x="3600" y="2571"/>
                    <a:pt x="5143" y="1543"/>
                  </a:cubicBezTo>
                  <a:cubicBezTo>
                    <a:pt x="6686" y="514"/>
                    <a:pt x="8229" y="0"/>
                    <a:pt x="10286" y="0"/>
                  </a:cubicBezTo>
                  <a:cubicBezTo>
                    <a:pt x="12343" y="0"/>
                    <a:pt x="13886" y="0"/>
                    <a:pt x="15943" y="1029"/>
                  </a:cubicBezTo>
                  <a:cubicBezTo>
                    <a:pt x="17486" y="2057"/>
                    <a:pt x="19029" y="3086"/>
                    <a:pt x="20057" y="5143"/>
                  </a:cubicBezTo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" name="Form">
              <a:extLst>
                <a:ext uri="{FF2B5EF4-FFF2-40B4-BE49-F238E27FC236}">
                  <a16:creationId xmlns:a16="http://schemas.microsoft.com/office/drawing/2014/main" id="{83D01700-0DCB-40F1-A159-059ACCABA76C}"/>
                </a:ext>
              </a:extLst>
            </p:cNvPr>
            <p:cNvSpPr/>
            <p:nvPr/>
          </p:nvSpPr>
          <p:spPr>
            <a:xfrm>
              <a:off x="1264043" y="3571399"/>
              <a:ext cx="166507" cy="166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330" extrusionOk="0">
                  <a:moveTo>
                    <a:pt x="18174" y="3175"/>
                  </a:moveTo>
                  <a:cubicBezTo>
                    <a:pt x="19600" y="4548"/>
                    <a:pt x="20445" y="6027"/>
                    <a:pt x="20973" y="7928"/>
                  </a:cubicBezTo>
                  <a:cubicBezTo>
                    <a:pt x="21448" y="9829"/>
                    <a:pt x="21395" y="11519"/>
                    <a:pt x="20920" y="13421"/>
                  </a:cubicBezTo>
                  <a:cubicBezTo>
                    <a:pt x="20392" y="15322"/>
                    <a:pt x="19547" y="16748"/>
                    <a:pt x="18174" y="18174"/>
                  </a:cubicBezTo>
                  <a:cubicBezTo>
                    <a:pt x="16748" y="19547"/>
                    <a:pt x="15322" y="20445"/>
                    <a:pt x="13421" y="20973"/>
                  </a:cubicBezTo>
                  <a:cubicBezTo>
                    <a:pt x="11519" y="21448"/>
                    <a:pt x="9829" y="21448"/>
                    <a:pt x="7928" y="20973"/>
                  </a:cubicBezTo>
                  <a:cubicBezTo>
                    <a:pt x="6027" y="20445"/>
                    <a:pt x="4548" y="19547"/>
                    <a:pt x="3175" y="18174"/>
                  </a:cubicBezTo>
                  <a:cubicBezTo>
                    <a:pt x="1749" y="16748"/>
                    <a:pt x="851" y="15322"/>
                    <a:pt x="376" y="13421"/>
                  </a:cubicBezTo>
                  <a:cubicBezTo>
                    <a:pt x="-152" y="11519"/>
                    <a:pt x="-99" y="9829"/>
                    <a:pt x="376" y="7928"/>
                  </a:cubicBezTo>
                  <a:cubicBezTo>
                    <a:pt x="904" y="6027"/>
                    <a:pt x="1749" y="4548"/>
                    <a:pt x="3175" y="3175"/>
                  </a:cubicBezTo>
                  <a:cubicBezTo>
                    <a:pt x="4548" y="1749"/>
                    <a:pt x="6027" y="851"/>
                    <a:pt x="7928" y="376"/>
                  </a:cubicBezTo>
                  <a:cubicBezTo>
                    <a:pt x="9829" y="-152"/>
                    <a:pt x="11519" y="-99"/>
                    <a:pt x="13421" y="376"/>
                  </a:cubicBezTo>
                  <a:cubicBezTo>
                    <a:pt x="15322" y="904"/>
                    <a:pt x="16801" y="1749"/>
                    <a:pt x="18174" y="3175"/>
                  </a:cubicBezTo>
                </a:path>
              </a:pathLst>
            </a:custGeom>
            <a:solidFill>
              <a:srgbClr val="EAEAEA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" name="Form">
              <a:extLst>
                <a:ext uri="{FF2B5EF4-FFF2-40B4-BE49-F238E27FC236}">
                  <a16:creationId xmlns:a16="http://schemas.microsoft.com/office/drawing/2014/main" id="{DD3BD8EC-7589-471D-BABA-7D8AF7ED1136}"/>
                </a:ext>
              </a:extLst>
            </p:cNvPr>
            <p:cNvSpPr/>
            <p:nvPr/>
          </p:nvSpPr>
          <p:spPr>
            <a:xfrm>
              <a:off x="1262858" y="3572808"/>
              <a:ext cx="79650" cy="86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8" extrusionOk="0">
                  <a:moveTo>
                    <a:pt x="6107" y="6431"/>
                  </a:moveTo>
                  <a:cubicBezTo>
                    <a:pt x="1583" y="10506"/>
                    <a:pt x="0" y="14989"/>
                    <a:pt x="0" y="21408"/>
                  </a:cubicBezTo>
                  <a:lnTo>
                    <a:pt x="21600" y="21408"/>
                  </a:lnTo>
                  <a:lnTo>
                    <a:pt x="21600" y="12"/>
                  </a:lnTo>
                  <a:cubicBezTo>
                    <a:pt x="17076" y="-192"/>
                    <a:pt x="10630" y="2355"/>
                    <a:pt x="6107" y="6431"/>
                  </a:cubicBezTo>
                </a:path>
              </a:pathLst>
            </a:custGeom>
            <a:solidFill>
              <a:srgbClr val="9E9E9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" name="Form">
              <a:extLst>
                <a:ext uri="{FF2B5EF4-FFF2-40B4-BE49-F238E27FC236}">
                  <a16:creationId xmlns:a16="http://schemas.microsoft.com/office/drawing/2014/main" id="{76A8847C-8305-47BD-8787-27DDC80B418C}"/>
                </a:ext>
              </a:extLst>
            </p:cNvPr>
            <p:cNvSpPr/>
            <p:nvPr/>
          </p:nvSpPr>
          <p:spPr>
            <a:xfrm>
              <a:off x="1277416" y="3573041"/>
              <a:ext cx="116047" cy="84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97" extrusionOk="0">
                  <a:moveTo>
                    <a:pt x="9993" y="330"/>
                  </a:moveTo>
                  <a:cubicBezTo>
                    <a:pt x="5842" y="1467"/>
                    <a:pt x="2306" y="4671"/>
                    <a:pt x="0" y="9012"/>
                  </a:cubicBezTo>
                  <a:lnTo>
                    <a:pt x="12760" y="20897"/>
                  </a:lnTo>
                  <a:lnTo>
                    <a:pt x="21600" y="3844"/>
                  </a:lnTo>
                  <a:cubicBezTo>
                    <a:pt x="18372" y="744"/>
                    <a:pt x="14374" y="-703"/>
                    <a:pt x="9993" y="330"/>
                  </a:cubicBezTo>
                </a:path>
              </a:pathLst>
            </a:custGeom>
            <a:solidFill>
              <a:srgbClr val="B5B5B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" name="Form">
              <a:extLst>
                <a:ext uri="{FF2B5EF4-FFF2-40B4-BE49-F238E27FC236}">
                  <a16:creationId xmlns:a16="http://schemas.microsoft.com/office/drawing/2014/main" id="{EBA70883-A316-470C-8612-A7C8A4396781}"/>
                </a:ext>
              </a:extLst>
            </p:cNvPr>
            <p:cNvSpPr/>
            <p:nvPr/>
          </p:nvSpPr>
          <p:spPr>
            <a:xfrm>
              <a:off x="1308350" y="3573133"/>
              <a:ext cx="112408" cy="84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75" extrusionOk="0">
                  <a:moveTo>
                    <a:pt x="12150" y="929"/>
                  </a:moveTo>
                  <a:cubicBezTo>
                    <a:pt x="7941" y="-725"/>
                    <a:pt x="3653" y="-105"/>
                    <a:pt x="0" y="2272"/>
                  </a:cubicBezTo>
                  <a:lnTo>
                    <a:pt x="7306" y="20875"/>
                  </a:lnTo>
                  <a:lnTo>
                    <a:pt x="21600" y="11367"/>
                  </a:lnTo>
                  <a:cubicBezTo>
                    <a:pt x="19615" y="6613"/>
                    <a:pt x="16279" y="2686"/>
                    <a:pt x="12150" y="929"/>
                  </a:cubicBezTo>
                </a:path>
              </a:pathLst>
            </a:custGeom>
            <a:solidFill>
              <a:srgbClr val="D3D3D3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8" name="Form">
              <a:extLst>
                <a:ext uri="{FF2B5EF4-FFF2-40B4-BE49-F238E27FC236}">
                  <a16:creationId xmlns:a16="http://schemas.microsoft.com/office/drawing/2014/main" id="{C1A5A875-B885-4922-8647-AD75F0A0E3ED}"/>
                </a:ext>
              </a:extLst>
            </p:cNvPr>
            <p:cNvSpPr/>
            <p:nvPr/>
          </p:nvSpPr>
          <p:spPr>
            <a:xfrm>
              <a:off x="1352022" y="3652100"/>
              <a:ext cx="77838" cy="8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61" y="15120"/>
                  </a:moveTo>
                  <a:cubicBezTo>
                    <a:pt x="20008" y="11006"/>
                    <a:pt x="21600" y="6480"/>
                    <a:pt x="21600" y="0"/>
                  </a:cubicBezTo>
                  <a:lnTo>
                    <a:pt x="0" y="0"/>
                  </a:lnTo>
                  <a:lnTo>
                    <a:pt x="0" y="21600"/>
                  </a:lnTo>
                  <a:cubicBezTo>
                    <a:pt x="4434" y="21600"/>
                    <a:pt x="10914" y="19029"/>
                    <a:pt x="15461" y="15120"/>
                  </a:cubicBezTo>
                </a:path>
              </a:pathLst>
            </a:custGeom>
            <a:solidFill>
              <a:srgbClr val="9E9E9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9" name="Form">
              <a:extLst>
                <a:ext uri="{FF2B5EF4-FFF2-40B4-BE49-F238E27FC236}">
                  <a16:creationId xmlns:a16="http://schemas.microsoft.com/office/drawing/2014/main" id="{93B4AD71-E8BB-4E42-ABF3-DC90A665EA99}"/>
                </a:ext>
              </a:extLst>
            </p:cNvPr>
            <p:cNvSpPr/>
            <p:nvPr/>
          </p:nvSpPr>
          <p:spPr>
            <a:xfrm>
              <a:off x="1299252" y="3653919"/>
              <a:ext cx="116047" cy="8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2" extrusionOk="0">
                  <a:moveTo>
                    <a:pt x="11607" y="20571"/>
                  </a:moveTo>
                  <a:cubicBezTo>
                    <a:pt x="15758" y="19440"/>
                    <a:pt x="19294" y="16251"/>
                    <a:pt x="21600" y="11931"/>
                  </a:cubicBezTo>
                  <a:lnTo>
                    <a:pt x="8840" y="0"/>
                  </a:lnTo>
                  <a:lnTo>
                    <a:pt x="0" y="17074"/>
                  </a:lnTo>
                  <a:cubicBezTo>
                    <a:pt x="3228" y="20263"/>
                    <a:pt x="7379" y="21600"/>
                    <a:pt x="11607" y="20571"/>
                  </a:cubicBezTo>
                </a:path>
              </a:pathLst>
            </a:custGeom>
            <a:solidFill>
              <a:srgbClr val="B5B5B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0" name="Form">
              <a:extLst>
                <a:ext uri="{FF2B5EF4-FFF2-40B4-BE49-F238E27FC236}">
                  <a16:creationId xmlns:a16="http://schemas.microsoft.com/office/drawing/2014/main" id="{EEFCD88A-3B31-4D34-A3B1-0D8D14C9B50C}"/>
                </a:ext>
              </a:extLst>
            </p:cNvPr>
            <p:cNvSpPr/>
            <p:nvPr/>
          </p:nvSpPr>
          <p:spPr>
            <a:xfrm>
              <a:off x="1271956" y="3653919"/>
              <a:ext cx="112408" cy="8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54" extrusionOk="0">
                  <a:moveTo>
                    <a:pt x="9450" y="19851"/>
                  </a:moveTo>
                  <a:cubicBezTo>
                    <a:pt x="13659" y="21600"/>
                    <a:pt x="17947" y="20983"/>
                    <a:pt x="21600" y="18617"/>
                  </a:cubicBezTo>
                  <a:lnTo>
                    <a:pt x="14294" y="0"/>
                  </a:lnTo>
                  <a:lnTo>
                    <a:pt x="0" y="9566"/>
                  </a:lnTo>
                  <a:cubicBezTo>
                    <a:pt x="1985" y="14297"/>
                    <a:pt x="5321" y="18206"/>
                    <a:pt x="9450" y="19851"/>
                  </a:cubicBezTo>
                </a:path>
              </a:pathLst>
            </a:custGeom>
            <a:solidFill>
              <a:srgbClr val="D3D3D3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1" name="Form">
              <a:extLst>
                <a:ext uri="{FF2B5EF4-FFF2-40B4-BE49-F238E27FC236}">
                  <a16:creationId xmlns:a16="http://schemas.microsoft.com/office/drawing/2014/main" id="{0878AC35-0146-4A44-87D1-2115CDA45E95}"/>
                </a:ext>
              </a:extLst>
            </p:cNvPr>
            <p:cNvSpPr/>
            <p:nvPr/>
          </p:nvSpPr>
          <p:spPr>
            <a:xfrm>
              <a:off x="1273604" y="3581299"/>
              <a:ext cx="147154" cy="14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324" extrusionOk="0">
                  <a:moveTo>
                    <a:pt x="18189" y="3126"/>
                  </a:moveTo>
                  <a:cubicBezTo>
                    <a:pt x="19625" y="4558"/>
                    <a:pt x="20463" y="5990"/>
                    <a:pt x="21001" y="7899"/>
                  </a:cubicBezTo>
                  <a:cubicBezTo>
                    <a:pt x="21480" y="9749"/>
                    <a:pt x="21480" y="11539"/>
                    <a:pt x="21001" y="13448"/>
                  </a:cubicBezTo>
                  <a:cubicBezTo>
                    <a:pt x="20463" y="15298"/>
                    <a:pt x="19565" y="16730"/>
                    <a:pt x="18189" y="18162"/>
                  </a:cubicBezTo>
                  <a:cubicBezTo>
                    <a:pt x="16753" y="19535"/>
                    <a:pt x="15257" y="20430"/>
                    <a:pt x="13402" y="20967"/>
                  </a:cubicBezTo>
                  <a:cubicBezTo>
                    <a:pt x="11488" y="21444"/>
                    <a:pt x="9812" y="21444"/>
                    <a:pt x="7898" y="20967"/>
                  </a:cubicBezTo>
                  <a:cubicBezTo>
                    <a:pt x="5983" y="20430"/>
                    <a:pt x="4487" y="19535"/>
                    <a:pt x="3111" y="18162"/>
                  </a:cubicBezTo>
                  <a:cubicBezTo>
                    <a:pt x="1735" y="16730"/>
                    <a:pt x="897" y="15298"/>
                    <a:pt x="359" y="13448"/>
                  </a:cubicBezTo>
                  <a:cubicBezTo>
                    <a:pt x="-120" y="11539"/>
                    <a:pt x="-120" y="9809"/>
                    <a:pt x="359" y="7899"/>
                  </a:cubicBezTo>
                  <a:cubicBezTo>
                    <a:pt x="897" y="6050"/>
                    <a:pt x="1735" y="4498"/>
                    <a:pt x="3111" y="3126"/>
                  </a:cubicBezTo>
                  <a:cubicBezTo>
                    <a:pt x="4487" y="1694"/>
                    <a:pt x="5983" y="858"/>
                    <a:pt x="7898" y="381"/>
                  </a:cubicBezTo>
                  <a:cubicBezTo>
                    <a:pt x="9812" y="-156"/>
                    <a:pt x="11548" y="-96"/>
                    <a:pt x="13402" y="381"/>
                  </a:cubicBezTo>
                  <a:cubicBezTo>
                    <a:pt x="15317" y="918"/>
                    <a:pt x="16813" y="1753"/>
                    <a:pt x="18189" y="3126"/>
                  </a:cubicBezTo>
                </a:path>
              </a:pathLst>
            </a:cu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18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22" name="Bildplatzhalter 90">
            <a:extLst>
              <a:ext uri="{FF2B5EF4-FFF2-40B4-BE49-F238E27FC236}">
                <a16:creationId xmlns:a16="http://schemas.microsoft.com/office/drawing/2014/main" id="{E8866490-AA2C-47B6-B4CF-298E56D3E3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79789" y="1699945"/>
            <a:ext cx="3288392" cy="4347516"/>
          </a:xfrm>
          <a:custGeom>
            <a:avLst/>
            <a:gdLst>
              <a:gd name="connsiteX0" fmla="*/ 24599 w 3362951"/>
              <a:gd name="connsiteY0" fmla="*/ 0 h 4466934"/>
              <a:gd name="connsiteX1" fmla="*/ 3338352 w 3362951"/>
              <a:gd name="connsiteY1" fmla="*/ 0 h 4466934"/>
              <a:gd name="connsiteX2" fmla="*/ 3362951 w 3362951"/>
              <a:gd name="connsiteY2" fmla="*/ 24610 h 4466934"/>
              <a:gd name="connsiteX3" fmla="*/ 3362951 w 3362951"/>
              <a:gd name="connsiteY3" fmla="*/ 4442325 h 4466934"/>
              <a:gd name="connsiteX4" fmla="*/ 3338352 w 3362951"/>
              <a:gd name="connsiteY4" fmla="*/ 4466934 h 4466934"/>
              <a:gd name="connsiteX5" fmla="*/ 24599 w 3362951"/>
              <a:gd name="connsiteY5" fmla="*/ 4466934 h 4466934"/>
              <a:gd name="connsiteX6" fmla="*/ 0 w 3362951"/>
              <a:gd name="connsiteY6" fmla="*/ 4442325 h 4466934"/>
              <a:gd name="connsiteX7" fmla="*/ 0 w 3362951"/>
              <a:gd name="connsiteY7" fmla="*/ 24610 h 4466934"/>
              <a:gd name="connsiteX8" fmla="*/ 24599 w 3362951"/>
              <a:gd name="connsiteY8" fmla="*/ 0 h 446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2951" h="4466934">
                <a:moveTo>
                  <a:pt x="24599" y="0"/>
                </a:moveTo>
                <a:lnTo>
                  <a:pt x="3338352" y="0"/>
                </a:lnTo>
                <a:cubicBezTo>
                  <a:pt x="3352364" y="0"/>
                  <a:pt x="3362951" y="11167"/>
                  <a:pt x="3362951" y="24610"/>
                </a:cubicBezTo>
                <a:lnTo>
                  <a:pt x="3362951" y="4442325"/>
                </a:lnTo>
                <a:cubicBezTo>
                  <a:pt x="3362951" y="4455767"/>
                  <a:pt x="3352364" y="4466934"/>
                  <a:pt x="3338352" y="4466934"/>
                </a:cubicBezTo>
                <a:lnTo>
                  <a:pt x="24599" y="4466934"/>
                </a:lnTo>
                <a:cubicBezTo>
                  <a:pt x="11054" y="4466934"/>
                  <a:pt x="0" y="4455767"/>
                  <a:pt x="0" y="4442325"/>
                </a:cubicBezTo>
                <a:lnTo>
                  <a:pt x="0" y="24610"/>
                </a:lnTo>
                <a:cubicBezTo>
                  <a:pt x="0" y="11167"/>
                  <a:pt x="11054" y="0"/>
                  <a:pt x="245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4679EE-3721-4585-B1DF-557C787BF48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3C6CDA3-7E28-4940-9866-D14467F473C0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36EB9B-C015-4118-9494-9DB8B2EFAE0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87DEEC-3247-4886-BC3A-A04B9FC0EE4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9BAE2B4-1AAA-4361-80B9-08259EA2C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3866758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ativ - Tablet und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, Kuchen, sitzend, Tisch enthält.&#10;&#10;Automatisch generierte Beschreibung">
            <a:extLst>
              <a:ext uri="{FF2B5EF4-FFF2-40B4-BE49-F238E27FC236}">
                <a16:creationId xmlns:a16="http://schemas.microsoft.com/office/drawing/2014/main" id="{925B02AF-1A06-405B-B749-119C90A476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8413"/>
            <a:ext cx="12192000" cy="5400675"/>
          </a:xfrm>
          <a:prstGeom prst="rect">
            <a:avLst/>
          </a:prstGeom>
        </p:spPr>
      </p:pic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617775F-650A-4796-8797-FF58BC7E519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14821">
            <a:off x="4683034" y="2399637"/>
            <a:ext cx="4989415" cy="3757280"/>
          </a:xfrm>
          <a:custGeom>
            <a:avLst/>
            <a:gdLst>
              <a:gd name="connsiteX0" fmla="*/ 0 w 4959350"/>
              <a:gd name="connsiteY0" fmla="*/ 75672 h 3757280"/>
              <a:gd name="connsiteX1" fmla="*/ 75672 w 4959350"/>
              <a:gd name="connsiteY1" fmla="*/ 0 h 3757280"/>
              <a:gd name="connsiteX2" fmla="*/ 4883678 w 4959350"/>
              <a:gd name="connsiteY2" fmla="*/ 0 h 3757280"/>
              <a:gd name="connsiteX3" fmla="*/ 4959350 w 4959350"/>
              <a:gd name="connsiteY3" fmla="*/ 75672 h 3757280"/>
              <a:gd name="connsiteX4" fmla="*/ 4959350 w 4959350"/>
              <a:gd name="connsiteY4" fmla="*/ 3681608 h 3757280"/>
              <a:gd name="connsiteX5" fmla="*/ 4883678 w 4959350"/>
              <a:gd name="connsiteY5" fmla="*/ 3757280 h 3757280"/>
              <a:gd name="connsiteX6" fmla="*/ 75672 w 4959350"/>
              <a:gd name="connsiteY6" fmla="*/ 3757280 h 3757280"/>
              <a:gd name="connsiteX7" fmla="*/ 0 w 4959350"/>
              <a:gd name="connsiteY7" fmla="*/ 3681608 h 3757280"/>
              <a:gd name="connsiteX8" fmla="*/ 0 w 4959350"/>
              <a:gd name="connsiteY8" fmla="*/ 75672 h 3757280"/>
              <a:gd name="connsiteX0" fmla="*/ 0 w 4959350"/>
              <a:gd name="connsiteY0" fmla="*/ 75672 h 3757280"/>
              <a:gd name="connsiteX1" fmla="*/ 75672 w 4959350"/>
              <a:gd name="connsiteY1" fmla="*/ 0 h 3757280"/>
              <a:gd name="connsiteX2" fmla="*/ 4883678 w 4959350"/>
              <a:gd name="connsiteY2" fmla="*/ 0 h 3757280"/>
              <a:gd name="connsiteX3" fmla="*/ 4959350 w 4959350"/>
              <a:gd name="connsiteY3" fmla="*/ 75672 h 3757280"/>
              <a:gd name="connsiteX4" fmla="*/ 4959350 w 4959350"/>
              <a:gd name="connsiteY4" fmla="*/ 3681608 h 3757280"/>
              <a:gd name="connsiteX5" fmla="*/ 4883678 w 4959350"/>
              <a:gd name="connsiteY5" fmla="*/ 3757280 h 3757280"/>
              <a:gd name="connsiteX6" fmla="*/ 75672 w 4959350"/>
              <a:gd name="connsiteY6" fmla="*/ 3757280 h 3757280"/>
              <a:gd name="connsiteX7" fmla="*/ 2090 w 4959350"/>
              <a:gd name="connsiteY7" fmla="*/ 3579832 h 3757280"/>
              <a:gd name="connsiteX8" fmla="*/ 0 w 4959350"/>
              <a:gd name="connsiteY8" fmla="*/ 75672 h 3757280"/>
              <a:gd name="connsiteX0" fmla="*/ 0 w 4959350"/>
              <a:gd name="connsiteY0" fmla="*/ 75672 h 3757280"/>
              <a:gd name="connsiteX1" fmla="*/ 75672 w 4959350"/>
              <a:gd name="connsiteY1" fmla="*/ 0 h 3757280"/>
              <a:gd name="connsiteX2" fmla="*/ 4883678 w 4959350"/>
              <a:gd name="connsiteY2" fmla="*/ 0 h 3757280"/>
              <a:gd name="connsiteX3" fmla="*/ 4959350 w 4959350"/>
              <a:gd name="connsiteY3" fmla="*/ 75672 h 3757280"/>
              <a:gd name="connsiteX4" fmla="*/ 4959350 w 4959350"/>
              <a:gd name="connsiteY4" fmla="*/ 3681608 h 3757280"/>
              <a:gd name="connsiteX5" fmla="*/ 4883678 w 4959350"/>
              <a:gd name="connsiteY5" fmla="*/ 3757280 h 3757280"/>
              <a:gd name="connsiteX6" fmla="*/ 71448 w 4959350"/>
              <a:gd name="connsiteY6" fmla="*/ 3731441 h 3757280"/>
              <a:gd name="connsiteX7" fmla="*/ 2090 w 4959350"/>
              <a:gd name="connsiteY7" fmla="*/ 3579832 h 3757280"/>
              <a:gd name="connsiteX8" fmla="*/ 0 w 4959350"/>
              <a:gd name="connsiteY8" fmla="*/ 75672 h 3757280"/>
              <a:gd name="connsiteX0" fmla="*/ 0 w 4973585"/>
              <a:gd name="connsiteY0" fmla="*/ 75672 h 3757280"/>
              <a:gd name="connsiteX1" fmla="*/ 75672 w 4973585"/>
              <a:gd name="connsiteY1" fmla="*/ 0 h 3757280"/>
              <a:gd name="connsiteX2" fmla="*/ 4883678 w 4973585"/>
              <a:gd name="connsiteY2" fmla="*/ 0 h 3757280"/>
              <a:gd name="connsiteX3" fmla="*/ 4959350 w 4973585"/>
              <a:gd name="connsiteY3" fmla="*/ 75672 h 3757280"/>
              <a:gd name="connsiteX4" fmla="*/ 4973585 w 4973585"/>
              <a:gd name="connsiteY4" fmla="*/ 3663676 h 3757280"/>
              <a:gd name="connsiteX5" fmla="*/ 4883678 w 4973585"/>
              <a:gd name="connsiteY5" fmla="*/ 3757280 h 3757280"/>
              <a:gd name="connsiteX6" fmla="*/ 71448 w 4973585"/>
              <a:gd name="connsiteY6" fmla="*/ 3731441 h 3757280"/>
              <a:gd name="connsiteX7" fmla="*/ 2090 w 4973585"/>
              <a:gd name="connsiteY7" fmla="*/ 3579832 h 3757280"/>
              <a:gd name="connsiteX8" fmla="*/ 0 w 4973585"/>
              <a:gd name="connsiteY8" fmla="*/ 75672 h 3757280"/>
              <a:gd name="connsiteX0" fmla="*/ 0 w 4989412"/>
              <a:gd name="connsiteY0" fmla="*/ 75672 h 3757280"/>
              <a:gd name="connsiteX1" fmla="*/ 75672 w 4989412"/>
              <a:gd name="connsiteY1" fmla="*/ 0 h 3757280"/>
              <a:gd name="connsiteX2" fmla="*/ 4883678 w 4989412"/>
              <a:gd name="connsiteY2" fmla="*/ 0 h 3757280"/>
              <a:gd name="connsiteX3" fmla="*/ 4989412 w 4989412"/>
              <a:gd name="connsiteY3" fmla="*/ 97287 h 3757280"/>
              <a:gd name="connsiteX4" fmla="*/ 4973585 w 4989412"/>
              <a:gd name="connsiteY4" fmla="*/ 3663676 h 3757280"/>
              <a:gd name="connsiteX5" fmla="*/ 4883678 w 4989412"/>
              <a:gd name="connsiteY5" fmla="*/ 3757280 h 3757280"/>
              <a:gd name="connsiteX6" fmla="*/ 71448 w 4989412"/>
              <a:gd name="connsiteY6" fmla="*/ 3731441 h 3757280"/>
              <a:gd name="connsiteX7" fmla="*/ 2090 w 4989412"/>
              <a:gd name="connsiteY7" fmla="*/ 3579832 h 3757280"/>
              <a:gd name="connsiteX8" fmla="*/ 0 w 4989412"/>
              <a:gd name="connsiteY8" fmla="*/ 75672 h 3757280"/>
              <a:gd name="connsiteX0" fmla="*/ 0 w 4989415"/>
              <a:gd name="connsiteY0" fmla="*/ 75672 h 3757280"/>
              <a:gd name="connsiteX1" fmla="*/ 75672 w 4989415"/>
              <a:gd name="connsiteY1" fmla="*/ 0 h 3757280"/>
              <a:gd name="connsiteX2" fmla="*/ 4883678 w 4989415"/>
              <a:gd name="connsiteY2" fmla="*/ 0 h 3757280"/>
              <a:gd name="connsiteX3" fmla="*/ 4989412 w 4989415"/>
              <a:gd name="connsiteY3" fmla="*/ 97287 h 3757280"/>
              <a:gd name="connsiteX4" fmla="*/ 4973585 w 4989415"/>
              <a:gd name="connsiteY4" fmla="*/ 3663676 h 3757280"/>
              <a:gd name="connsiteX5" fmla="*/ 4883678 w 4989415"/>
              <a:gd name="connsiteY5" fmla="*/ 3757280 h 3757280"/>
              <a:gd name="connsiteX6" fmla="*/ 71448 w 4989415"/>
              <a:gd name="connsiteY6" fmla="*/ 3731441 h 3757280"/>
              <a:gd name="connsiteX7" fmla="*/ 2090 w 4989415"/>
              <a:gd name="connsiteY7" fmla="*/ 3579832 h 3757280"/>
              <a:gd name="connsiteX8" fmla="*/ 0 w 4989415"/>
              <a:gd name="connsiteY8" fmla="*/ 75672 h 3757280"/>
              <a:gd name="connsiteX0" fmla="*/ 0 w 4989415"/>
              <a:gd name="connsiteY0" fmla="*/ 75672 h 3757280"/>
              <a:gd name="connsiteX1" fmla="*/ 75672 w 4989415"/>
              <a:gd name="connsiteY1" fmla="*/ 0 h 3757280"/>
              <a:gd name="connsiteX2" fmla="*/ 4883678 w 4989415"/>
              <a:gd name="connsiteY2" fmla="*/ 0 h 3757280"/>
              <a:gd name="connsiteX3" fmla="*/ 4989412 w 4989415"/>
              <a:gd name="connsiteY3" fmla="*/ 97287 h 3757280"/>
              <a:gd name="connsiteX4" fmla="*/ 4973585 w 4989415"/>
              <a:gd name="connsiteY4" fmla="*/ 3663676 h 3757280"/>
              <a:gd name="connsiteX5" fmla="*/ 4883678 w 4989415"/>
              <a:gd name="connsiteY5" fmla="*/ 3757280 h 3757280"/>
              <a:gd name="connsiteX6" fmla="*/ 71448 w 4989415"/>
              <a:gd name="connsiteY6" fmla="*/ 3731441 h 3757280"/>
              <a:gd name="connsiteX7" fmla="*/ 2090 w 4989415"/>
              <a:gd name="connsiteY7" fmla="*/ 3579832 h 3757280"/>
              <a:gd name="connsiteX8" fmla="*/ 0 w 4989415"/>
              <a:gd name="connsiteY8" fmla="*/ 75672 h 375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9415" h="3757280">
                <a:moveTo>
                  <a:pt x="0" y="75672"/>
                </a:moveTo>
                <a:cubicBezTo>
                  <a:pt x="0" y="33880"/>
                  <a:pt x="33880" y="0"/>
                  <a:pt x="75672" y="0"/>
                </a:cubicBezTo>
                <a:lnTo>
                  <a:pt x="4883678" y="0"/>
                </a:lnTo>
                <a:cubicBezTo>
                  <a:pt x="4925470" y="0"/>
                  <a:pt x="4989938" y="49167"/>
                  <a:pt x="4989412" y="97287"/>
                </a:cubicBezTo>
                <a:cubicBezTo>
                  <a:pt x="4984136" y="1286083"/>
                  <a:pt x="4978861" y="2474880"/>
                  <a:pt x="4973585" y="3663676"/>
                </a:cubicBezTo>
                <a:cubicBezTo>
                  <a:pt x="4973585" y="3705468"/>
                  <a:pt x="4925470" y="3757280"/>
                  <a:pt x="4883678" y="3757280"/>
                </a:cubicBezTo>
                <a:lnTo>
                  <a:pt x="71448" y="3731441"/>
                </a:lnTo>
                <a:cubicBezTo>
                  <a:pt x="-16233" y="3670278"/>
                  <a:pt x="2090" y="3621624"/>
                  <a:pt x="2090" y="3579832"/>
                </a:cubicBezTo>
                <a:cubicBezTo>
                  <a:pt x="2090" y="2377853"/>
                  <a:pt x="0" y="1277651"/>
                  <a:pt x="0" y="75672"/>
                </a:cubicBez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E5BC2A65-4D54-4D69-B8A5-828473FB52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21314821">
            <a:off x="10648658" y="3220910"/>
            <a:ext cx="1236944" cy="2602061"/>
          </a:xfrm>
          <a:custGeom>
            <a:avLst/>
            <a:gdLst>
              <a:gd name="connsiteX0" fmla="*/ 0 w 4959350"/>
              <a:gd name="connsiteY0" fmla="*/ 75672 h 3757280"/>
              <a:gd name="connsiteX1" fmla="*/ 75672 w 4959350"/>
              <a:gd name="connsiteY1" fmla="*/ 0 h 3757280"/>
              <a:gd name="connsiteX2" fmla="*/ 4883678 w 4959350"/>
              <a:gd name="connsiteY2" fmla="*/ 0 h 3757280"/>
              <a:gd name="connsiteX3" fmla="*/ 4959350 w 4959350"/>
              <a:gd name="connsiteY3" fmla="*/ 75672 h 3757280"/>
              <a:gd name="connsiteX4" fmla="*/ 4959350 w 4959350"/>
              <a:gd name="connsiteY4" fmla="*/ 3681608 h 3757280"/>
              <a:gd name="connsiteX5" fmla="*/ 4883678 w 4959350"/>
              <a:gd name="connsiteY5" fmla="*/ 3757280 h 3757280"/>
              <a:gd name="connsiteX6" fmla="*/ 75672 w 4959350"/>
              <a:gd name="connsiteY6" fmla="*/ 3757280 h 3757280"/>
              <a:gd name="connsiteX7" fmla="*/ 0 w 4959350"/>
              <a:gd name="connsiteY7" fmla="*/ 3681608 h 3757280"/>
              <a:gd name="connsiteX8" fmla="*/ 0 w 4959350"/>
              <a:gd name="connsiteY8" fmla="*/ 75672 h 3757280"/>
              <a:gd name="connsiteX0" fmla="*/ 0 w 4959350"/>
              <a:gd name="connsiteY0" fmla="*/ 75672 h 3757280"/>
              <a:gd name="connsiteX1" fmla="*/ 75672 w 4959350"/>
              <a:gd name="connsiteY1" fmla="*/ 0 h 3757280"/>
              <a:gd name="connsiteX2" fmla="*/ 4883678 w 4959350"/>
              <a:gd name="connsiteY2" fmla="*/ 0 h 3757280"/>
              <a:gd name="connsiteX3" fmla="*/ 4959350 w 4959350"/>
              <a:gd name="connsiteY3" fmla="*/ 75672 h 3757280"/>
              <a:gd name="connsiteX4" fmla="*/ 4959350 w 4959350"/>
              <a:gd name="connsiteY4" fmla="*/ 3681608 h 3757280"/>
              <a:gd name="connsiteX5" fmla="*/ 4883678 w 4959350"/>
              <a:gd name="connsiteY5" fmla="*/ 3757280 h 3757280"/>
              <a:gd name="connsiteX6" fmla="*/ 75672 w 4959350"/>
              <a:gd name="connsiteY6" fmla="*/ 3757280 h 3757280"/>
              <a:gd name="connsiteX7" fmla="*/ 2090 w 4959350"/>
              <a:gd name="connsiteY7" fmla="*/ 3579832 h 3757280"/>
              <a:gd name="connsiteX8" fmla="*/ 0 w 4959350"/>
              <a:gd name="connsiteY8" fmla="*/ 75672 h 3757280"/>
              <a:gd name="connsiteX0" fmla="*/ 0 w 4959350"/>
              <a:gd name="connsiteY0" fmla="*/ 75672 h 3757280"/>
              <a:gd name="connsiteX1" fmla="*/ 75672 w 4959350"/>
              <a:gd name="connsiteY1" fmla="*/ 0 h 3757280"/>
              <a:gd name="connsiteX2" fmla="*/ 4883678 w 4959350"/>
              <a:gd name="connsiteY2" fmla="*/ 0 h 3757280"/>
              <a:gd name="connsiteX3" fmla="*/ 4959350 w 4959350"/>
              <a:gd name="connsiteY3" fmla="*/ 75672 h 3757280"/>
              <a:gd name="connsiteX4" fmla="*/ 4959350 w 4959350"/>
              <a:gd name="connsiteY4" fmla="*/ 3681608 h 3757280"/>
              <a:gd name="connsiteX5" fmla="*/ 4883678 w 4959350"/>
              <a:gd name="connsiteY5" fmla="*/ 3757280 h 3757280"/>
              <a:gd name="connsiteX6" fmla="*/ 71448 w 4959350"/>
              <a:gd name="connsiteY6" fmla="*/ 3731441 h 3757280"/>
              <a:gd name="connsiteX7" fmla="*/ 2090 w 4959350"/>
              <a:gd name="connsiteY7" fmla="*/ 3579832 h 3757280"/>
              <a:gd name="connsiteX8" fmla="*/ 0 w 4959350"/>
              <a:gd name="connsiteY8" fmla="*/ 75672 h 3757280"/>
              <a:gd name="connsiteX0" fmla="*/ 0 w 4973585"/>
              <a:gd name="connsiteY0" fmla="*/ 75672 h 3757280"/>
              <a:gd name="connsiteX1" fmla="*/ 75672 w 4973585"/>
              <a:gd name="connsiteY1" fmla="*/ 0 h 3757280"/>
              <a:gd name="connsiteX2" fmla="*/ 4883678 w 4973585"/>
              <a:gd name="connsiteY2" fmla="*/ 0 h 3757280"/>
              <a:gd name="connsiteX3" fmla="*/ 4959350 w 4973585"/>
              <a:gd name="connsiteY3" fmla="*/ 75672 h 3757280"/>
              <a:gd name="connsiteX4" fmla="*/ 4973585 w 4973585"/>
              <a:gd name="connsiteY4" fmla="*/ 3663676 h 3757280"/>
              <a:gd name="connsiteX5" fmla="*/ 4883678 w 4973585"/>
              <a:gd name="connsiteY5" fmla="*/ 3757280 h 3757280"/>
              <a:gd name="connsiteX6" fmla="*/ 71448 w 4973585"/>
              <a:gd name="connsiteY6" fmla="*/ 3731441 h 3757280"/>
              <a:gd name="connsiteX7" fmla="*/ 2090 w 4973585"/>
              <a:gd name="connsiteY7" fmla="*/ 3579832 h 3757280"/>
              <a:gd name="connsiteX8" fmla="*/ 0 w 4973585"/>
              <a:gd name="connsiteY8" fmla="*/ 75672 h 3757280"/>
              <a:gd name="connsiteX0" fmla="*/ 0 w 4989412"/>
              <a:gd name="connsiteY0" fmla="*/ 75672 h 3757280"/>
              <a:gd name="connsiteX1" fmla="*/ 75672 w 4989412"/>
              <a:gd name="connsiteY1" fmla="*/ 0 h 3757280"/>
              <a:gd name="connsiteX2" fmla="*/ 4883678 w 4989412"/>
              <a:gd name="connsiteY2" fmla="*/ 0 h 3757280"/>
              <a:gd name="connsiteX3" fmla="*/ 4989412 w 4989412"/>
              <a:gd name="connsiteY3" fmla="*/ 97287 h 3757280"/>
              <a:gd name="connsiteX4" fmla="*/ 4973585 w 4989412"/>
              <a:gd name="connsiteY4" fmla="*/ 3663676 h 3757280"/>
              <a:gd name="connsiteX5" fmla="*/ 4883678 w 4989412"/>
              <a:gd name="connsiteY5" fmla="*/ 3757280 h 3757280"/>
              <a:gd name="connsiteX6" fmla="*/ 71448 w 4989412"/>
              <a:gd name="connsiteY6" fmla="*/ 3731441 h 3757280"/>
              <a:gd name="connsiteX7" fmla="*/ 2090 w 4989412"/>
              <a:gd name="connsiteY7" fmla="*/ 3579832 h 3757280"/>
              <a:gd name="connsiteX8" fmla="*/ 0 w 4989412"/>
              <a:gd name="connsiteY8" fmla="*/ 75672 h 3757280"/>
              <a:gd name="connsiteX0" fmla="*/ 0 w 4989415"/>
              <a:gd name="connsiteY0" fmla="*/ 75672 h 3757280"/>
              <a:gd name="connsiteX1" fmla="*/ 75672 w 4989415"/>
              <a:gd name="connsiteY1" fmla="*/ 0 h 3757280"/>
              <a:gd name="connsiteX2" fmla="*/ 4883678 w 4989415"/>
              <a:gd name="connsiteY2" fmla="*/ 0 h 3757280"/>
              <a:gd name="connsiteX3" fmla="*/ 4989412 w 4989415"/>
              <a:gd name="connsiteY3" fmla="*/ 97287 h 3757280"/>
              <a:gd name="connsiteX4" fmla="*/ 4973585 w 4989415"/>
              <a:gd name="connsiteY4" fmla="*/ 3663676 h 3757280"/>
              <a:gd name="connsiteX5" fmla="*/ 4883678 w 4989415"/>
              <a:gd name="connsiteY5" fmla="*/ 3757280 h 3757280"/>
              <a:gd name="connsiteX6" fmla="*/ 71448 w 4989415"/>
              <a:gd name="connsiteY6" fmla="*/ 3731441 h 3757280"/>
              <a:gd name="connsiteX7" fmla="*/ 2090 w 4989415"/>
              <a:gd name="connsiteY7" fmla="*/ 3579832 h 3757280"/>
              <a:gd name="connsiteX8" fmla="*/ 0 w 4989415"/>
              <a:gd name="connsiteY8" fmla="*/ 75672 h 3757280"/>
              <a:gd name="connsiteX0" fmla="*/ 0 w 4989415"/>
              <a:gd name="connsiteY0" fmla="*/ 75672 h 3757280"/>
              <a:gd name="connsiteX1" fmla="*/ 75672 w 4989415"/>
              <a:gd name="connsiteY1" fmla="*/ 0 h 3757280"/>
              <a:gd name="connsiteX2" fmla="*/ 4883678 w 4989415"/>
              <a:gd name="connsiteY2" fmla="*/ 0 h 3757280"/>
              <a:gd name="connsiteX3" fmla="*/ 4989412 w 4989415"/>
              <a:gd name="connsiteY3" fmla="*/ 97287 h 3757280"/>
              <a:gd name="connsiteX4" fmla="*/ 4973585 w 4989415"/>
              <a:gd name="connsiteY4" fmla="*/ 3663676 h 3757280"/>
              <a:gd name="connsiteX5" fmla="*/ 4883678 w 4989415"/>
              <a:gd name="connsiteY5" fmla="*/ 3757280 h 3757280"/>
              <a:gd name="connsiteX6" fmla="*/ 71448 w 4989415"/>
              <a:gd name="connsiteY6" fmla="*/ 3731441 h 3757280"/>
              <a:gd name="connsiteX7" fmla="*/ 2090 w 4989415"/>
              <a:gd name="connsiteY7" fmla="*/ 3579832 h 3757280"/>
              <a:gd name="connsiteX8" fmla="*/ 0 w 4989415"/>
              <a:gd name="connsiteY8" fmla="*/ 75672 h 3757280"/>
              <a:gd name="connsiteX0" fmla="*/ 0 w 4989415"/>
              <a:gd name="connsiteY0" fmla="*/ 75672 h 3757280"/>
              <a:gd name="connsiteX1" fmla="*/ 414319 w 4989415"/>
              <a:gd name="connsiteY1" fmla="*/ 10047 h 3757280"/>
              <a:gd name="connsiteX2" fmla="*/ 4883678 w 4989415"/>
              <a:gd name="connsiteY2" fmla="*/ 0 h 3757280"/>
              <a:gd name="connsiteX3" fmla="*/ 4989412 w 4989415"/>
              <a:gd name="connsiteY3" fmla="*/ 97287 h 3757280"/>
              <a:gd name="connsiteX4" fmla="*/ 4973585 w 4989415"/>
              <a:gd name="connsiteY4" fmla="*/ 3663676 h 3757280"/>
              <a:gd name="connsiteX5" fmla="*/ 4883678 w 4989415"/>
              <a:gd name="connsiteY5" fmla="*/ 3757280 h 3757280"/>
              <a:gd name="connsiteX6" fmla="*/ 71448 w 4989415"/>
              <a:gd name="connsiteY6" fmla="*/ 3731441 h 3757280"/>
              <a:gd name="connsiteX7" fmla="*/ 2090 w 4989415"/>
              <a:gd name="connsiteY7" fmla="*/ 3579832 h 3757280"/>
              <a:gd name="connsiteX8" fmla="*/ 0 w 4989415"/>
              <a:gd name="connsiteY8" fmla="*/ 75672 h 3757280"/>
              <a:gd name="connsiteX0" fmla="*/ 1 w 5004772"/>
              <a:gd name="connsiteY0" fmla="*/ 141590 h 3757280"/>
              <a:gd name="connsiteX1" fmla="*/ 429676 w 5004772"/>
              <a:gd name="connsiteY1" fmla="*/ 10047 h 3757280"/>
              <a:gd name="connsiteX2" fmla="*/ 4899035 w 5004772"/>
              <a:gd name="connsiteY2" fmla="*/ 0 h 3757280"/>
              <a:gd name="connsiteX3" fmla="*/ 5004769 w 5004772"/>
              <a:gd name="connsiteY3" fmla="*/ 97287 h 3757280"/>
              <a:gd name="connsiteX4" fmla="*/ 4988942 w 5004772"/>
              <a:gd name="connsiteY4" fmla="*/ 3663676 h 3757280"/>
              <a:gd name="connsiteX5" fmla="*/ 4899035 w 5004772"/>
              <a:gd name="connsiteY5" fmla="*/ 3757280 h 3757280"/>
              <a:gd name="connsiteX6" fmla="*/ 86805 w 5004772"/>
              <a:gd name="connsiteY6" fmla="*/ 3731441 h 3757280"/>
              <a:gd name="connsiteX7" fmla="*/ 17447 w 5004772"/>
              <a:gd name="connsiteY7" fmla="*/ 3579832 h 3757280"/>
              <a:gd name="connsiteX8" fmla="*/ 1 w 5004772"/>
              <a:gd name="connsiteY8" fmla="*/ 141590 h 3757280"/>
              <a:gd name="connsiteX0" fmla="*/ 1 w 5004768"/>
              <a:gd name="connsiteY0" fmla="*/ 163537 h 3779227"/>
              <a:gd name="connsiteX1" fmla="*/ 429676 w 5004768"/>
              <a:gd name="connsiteY1" fmla="*/ 31994 h 3779227"/>
              <a:gd name="connsiteX2" fmla="*/ 4532159 w 5004768"/>
              <a:gd name="connsiteY2" fmla="*/ 0 h 3779227"/>
              <a:gd name="connsiteX3" fmla="*/ 5004769 w 5004768"/>
              <a:gd name="connsiteY3" fmla="*/ 119234 h 3779227"/>
              <a:gd name="connsiteX4" fmla="*/ 4988942 w 5004768"/>
              <a:gd name="connsiteY4" fmla="*/ 3685623 h 3779227"/>
              <a:gd name="connsiteX5" fmla="*/ 4899035 w 5004768"/>
              <a:gd name="connsiteY5" fmla="*/ 3779227 h 3779227"/>
              <a:gd name="connsiteX6" fmla="*/ 86805 w 5004768"/>
              <a:gd name="connsiteY6" fmla="*/ 3753388 h 3779227"/>
              <a:gd name="connsiteX7" fmla="*/ 17447 w 5004768"/>
              <a:gd name="connsiteY7" fmla="*/ 3601779 h 3779227"/>
              <a:gd name="connsiteX8" fmla="*/ 1 w 5004768"/>
              <a:gd name="connsiteY8" fmla="*/ 163537 h 3779227"/>
              <a:gd name="connsiteX0" fmla="*/ 1 w 4989277"/>
              <a:gd name="connsiteY0" fmla="*/ 163537 h 3779227"/>
              <a:gd name="connsiteX1" fmla="*/ 429676 w 4989277"/>
              <a:gd name="connsiteY1" fmla="*/ 31994 h 3779227"/>
              <a:gd name="connsiteX2" fmla="*/ 4532159 w 4989277"/>
              <a:gd name="connsiteY2" fmla="*/ 0 h 3779227"/>
              <a:gd name="connsiteX3" fmla="*/ 4940635 w 4989277"/>
              <a:gd name="connsiteY3" fmla="*/ 128393 h 3779227"/>
              <a:gd name="connsiteX4" fmla="*/ 4988942 w 4989277"/>
              <a:gd name="connsiteY4" fmla="*/ 3685623 h 3779227"/>
              <a:gd name="connsiteX5" fmla="*/ 4899035 w 4989277"/>
              <a:gd name="connsiteY5" fmla="*/ 3779227 h 3779227"/>
              <a:gd name="connsiteX6" fmla="*/ 86805 w 4989277"/>
              <a:gd name="connsiteY6" fmla="*/ 3753388 h 3779227"/>
              <a:gd name="connsiteX7" fmla="*/ 17447 w 4989277"/>
              <a:gd name="connsiteY7" fmla="*/ 3601779 h 3779227"/>
              <a:gd name="connsiteX8" fmla="*/ 1 w 4989277"/>
              <a:gd name="connsiteY8" fmla="*/ 163537 h 3779227"/>
              <a:gd name="connsiteX0" fmla="*/ 1 w 5040392"/>
              <a:gd name="connsiteY0" fmla="*/ 163537 h 3779227"/>
              <a:gd name="connsiteX1" fmla="*/ 429676 w 5040392"/>
              <a:gd name="connsiteY1" fmla="*/ 31994 h 3779227"/>
              <a:gd name="connsiteX2" fmla="*/ 4532159 w 5040392"/>
              <a:gd name="connsiteY2" fmla="*/ 0 h 3779227"/>
              <a:gd name="connsiteX3" fmla="*/ 4940635 w 5040392"/>
              <a:gd name="connsiteY3" fmla="*/ 128393 h 3779227"/>
              <a:gd name="connsiteX4" fmla="*/ 5040207 w 5040392"/>
              <a:gd name="connsiteY4" fmla="*/ 3598646 h 3779227"/>
              <a:gd name="connsiteX5" fmla="*/ 4899035 w 5040392"/>
              <a:gd name="connsiteY5" fmla="*/ 3779227 h 3779227"/>
              <a:gd name="connsiteX6" fmla="*/ 86805 w 5040392"/>
              <a:gd name="connsiteY6" fmla="*/ 3753388 h 3779227"/>
              <a:gd name="connsiteX7" fmla="*/ 17447 w 5040392"/>
              <a:gd name="connsiteY7" fmla="*/ 3601779 h 3779227"/>
              <a:gd name="connsiteX8" fmla="*/ 1 w 5040392"/>
              <a:gd name="connsiteY8" fmla="*/ 163537 h 3779227"/>
              <a:gd name="connsiteX0" fmla="*/ 1 w 5040392"/>
              <a:gd name="connsiteY0" fmla="*/ 163537 h 3761847"/>
              <a:gd name="connsiteX1" fmla="*/ 429676 w 5040392"/>
              <a:gd name="connsiteY1" fmla="*/ 31994 h 3761847"/>
              <a:gd name="connsiteX2" fmla="*/ 4532159 w 5040392"/>
              <a:gd name="connsiteY2" fmla="*/ 0 h 3761847"/>
              <a:gd name="connsiteX3" fmla="*/ 4940635 w 5040392"/>
              <a:gd name="connsiteY3" fmla="*/ 128393 h 3761847"/>
              <a:gd name="connsiteX4" fmla="*/ 5040207 w 5040392"/>
              <a:gd name="connsiteY4" fmla="*/ 3598646 h 3761847"/>
              <a:gd name="connsiteX5" fmla="*/ 4686094 w 5040392"/>
              <a:gd name="connsiteY5" fmla="*/ 3761847 h 3761847"/>
              <a:gd name="connsiteX6" fmla="*/ 86805 w 5040392"/>
              <a:gd name="connsiteY6" fmla="*/ 3753388 h 3761847"/>
              <a:gd name="connsiteX7" fmla="*/ 17447 w 5040392"/>
              <a:gd name="connsiteY7" fmla="*/ 3601779 h 3761847"/>
              <a:gd name="connsiteX8" fmla="*/ 1 w 5040392"/>
              <a:gd name="connsiteY8" fmla="*/ 163537 h 3761847"/>
              <a:gd name="connsiteX0" fmla="*/ 1 w 5040392"/>
              <a:gd name="connsiteY0" fmla="*/ 163537 h 3778989"/>
              <a:gd name="connsiteX1" fmla="*/ 429676 w 5040392"/>
              <a:gd name="connsiteY1" fmla="*/ 31994 h 3778989"/>
              <a:gd name="connsiteX2" fmla="*/ 4532159 w 5040392"/>
              <a:gd name="connsiteY2" fmla="*/ 0 h 3778989"/>
              <a:gd name="connsiteX3" fmla="*/ 4940635 w 5040392"/>
              <a:gd name="connsiteY3" fmla="*/ 128393 h 3778989"/>
              <a:gd name="connsiteX4" fmla="*/ 5040207 w 5040392"/>
              <a:gd name="connsiteY4" fmla="*/ 3598646 h 3778989"/>
              <a:gd name="connsiteX5" fmla="*/ 4686094 w 5040392"/>
              <a:gd name="connsiteY5" fmla="*/ 3761847 h 3778989"/>
              <a:gd name="connsiteX6" fmla="*/ 576823 w 5040392"/>
              <a:gd name="connsiteY6" fmla="*/ 3778990 h 3778989"/>
              <a:gd name="connsiteX7" fmla="*/ 17447 w 5040392"/>
              <a:gd name="connsiteY7" fmla="*/ 3601779 h 3778989"/>
              <a:gd name="connsiteX8" fmla="*/ 1 w 5040392"/>
              <a:gd name="connsiteY8" fmla="*/ 163537 h 3778989"/>
              <a:gd name="connsiteX0" fmla="*/ 1 w 5040392"/>
              <a:gd name="connsiteY0" fmla="*/ 163537 h 3778990"/>
              <a:gd name="connsiteX1" fmla="*/ 429676 w 5040392"/>
              <a:gd name="connsiteY1" fmla="*/ 31994 h 3778990"/>
              <a:gd name="connsiteX2" fmla="*/ 4532159 w 5040392"/>
              <a:gd name="connsiteY2" fmla="*/ 0 h 3778990"/>
              <a:gd name="connsiteX3" fmla="*/ 4940635 w 5040392"/>
              <a:gd name="connsiteY3" fmla="*/ 128393 h 3778990"/>
              <a:gd name="connsiteX4" fmla="*/ 5040207 w 5040392"/>
              <a:gd name="connsiteY4" fmla="*/ 3598646 h 3778990"/>
              <a:gd name="connsiteX5" fmla="*/ 4686094 w 5040392"/>
              <a:gd name="connsiteY5" fmla="*/ 3761847 h 3778990"/>
              <a:gd name="connsiteX6" fmla="*/ 576823 w 5040392"/>
              <a:gd name="connsiteY6" fmla="*/ 3778990 h 3778990"/>
              <a:gd name="connsiteX7" fmla="*/ 112367 w 5040392"/>
              <a:gd name="connsiteY7" fmla="*/ 3593535 h 3778990"/>
              <a:gd name="connsiteX8" fmla="*/ 1 w 5040392"/>
              <a:gd name="connsiteY8" fmla="*/ 163537 h 3778990"/>
              <a:gd name="connsiteX0" fmla="*/ 1 w 5040392"/>
              <a:gd name="connsiteY0" fmla="*/ 163537 h 3778990"/>
              <a:gd name="connsiteX1" fmla="*/ 429676 w 5040392"/>
              <a:gd name="connsiteY1" fmla="*/ 31994 h 3778990"/>
              <a:gd name="connsiteX2" fmla="*/ 4532159 w 5040392"/>
              <a:gd name="connsiteY2" fmla="*/ 0 h 3778990"/>
              <a:gd name="connsiteX3" fmla="*/ 4940635 w 5040392"/>
              <a:gd name="connsiteY3" fmla="*/ 128393 h 3778990"/>
              <a:gd name="connsiteX4" fmla="*/ 5040207 w 5040392"/>
              <a:gd name="connsiteY4" fmla="*/ 3598646 h 3778990"/>
              <a:gd name="connsiteX5" fmla="*/ 4686094 w 5040392"/>
              <a:gd name="connsiteY5" fmla="*/ 3761847 h 3778990"/>
              <a:gd name="connsiteX6" fmla="*/ 576823 w 5040392"/>
              <a:gd name="connsiteY6" fmla="*/ 3778990 h 3778990"/>
              <a:gd name="connsiteX7" fmla="*/ 112367 w 5040392"/>
              <a:gd name="connsiteY7" fmla="*/ 3593535 h 3778990"/>
              <a:gd name="connsiteX8" fmla="*/ 1 w 5040392"/>
              <a:gd name="connsiteY8" fmla="*/ 163537 h 3778990"/>
              <a:gd name="connsiteX0" fmla="*/ 1 w 5040392"/>
              <a:gd name="connsiteY0" fmla="*/ 163537 h 3764497"/>
              <a:gd name="connsiteX1" fmla="*/ 429676 w 5040392"/>
              <a:gd name="connsiteY1" fmla="*/ 31994 h 3764497"/>
              <a:gd name="connsiteX2" fmla="*/ 4532159 w 5040392"/>
              <a:gd name="connsiteY2" fmla="*/ 0 h 3764497"/>
              <a:gd name="connsiteX3" fmla="*/ 4940635 w 5040392"/>
              <a:gd name="connsiteY3" fmla="*/ 128393 h 3764497"/>
              <a:gd name="connsiteX4" fmla="*/ 5040207 w 5040392"/>
              <a:gd name="connsiteY4" fmla="*/ 3598646 h 3764497"/>
              <a:gd name="connsiteX5" fmla="*/ 4686094 w 5040392"/>
              <a:gd name="connsiteY5" fmla="*/ 3761847 h 3764497"/>
              <a:gd name="connsiteX6" fmla="*/ 554367 w 5040392"/>
              <a:gd name="connsiteY6" fmla="*/ 3764497 h 3764497"/>
              <a:gd name="connsiteX7" fmla="*/ 112367 w 5040392"/>
              <a:gd name="connsiteY7" fmla="*/ 3593535 h 3764497"/>
              <a:gd name="connsiteX8" fmla="*/ 1 w 5040392"/>
              <a:gd name="connsiteY8" fmla="*/ 163537 h 3764497"/>
              <a:gd name="connsiteX0" fmla="*/ 1 w 5040392"/>
              <a:gd name="connsiteY0" fmla="*/ 163537 h 3764497"/>
              <a:gd name="connsiteX1" fmla="*/ 429676 w 5040392"/>
              <a:gd name="connsiteY1" fmla="*/ 31994 h 3764497"/>
              <a:gd name="connsiteX2" fmla="*/ 4532159 w 5040392"/>
              <a:gd name="connsiteY2" fmla="*/ 0 h 3764497"/>
              <a:gd name="connsiteX3" fmla="*/ 4940635 w 5040392"/>
              <a:gd name="connsiteY3" fmla="*/ 128393 h 3764497"/>
              <a:gd name="connsiteX4" fmla="*/ 5040207 w 5040392"/>
              <a:gd name="connsiteY4" fmla="*/ 3598646 h 3764497"/>
              <a:gd name="connsiteX5" fmla="*/ 4686094 w 5040392"/>
              <a:gd name="connsiteY5" fmla="*/ 3761847 h 3764497"/>
              <a:gd name="connsiteX6" fmla="*/ 554367 w 5040392"/>
              <a:gd name="connsiteY6" fmla="*/ 3764497 h 3764497"/>
              <a:gd name="connsiteX7" fmla="*/ 127328 w 5040392"/>
              <a:gd name="connsiteY7" fmla="*/ 3584761 h 3764497"/>
              <a:gd name="connsiteX8" fmla="*/ 1 w 5040392"/>
              <a:gd name="connsiteY8" fmla="*/ 163537 h 3764497"/>
              <a:gd name="connsiteX0" fmla="*/ -2 w 5014737"/>
              <a:gd name="connsiteY0" fmla="*/ 164299 h 3764497"/>
              <a:gd name="connsiteX1" fmla="*/ 404021 w 5014737"/>
              <a:gd name="connsiteY1" fmla="*/ 31994 h 3764497"/>
              <a:gd name="connsiteX2" fmla="*/ 4506504 w 5014737"/>
              <a:gd name="connsiteY2" fmla="*/ 0 h 3764497"/>
              <a:gd name="connsiteX3" fmla="*/ 4914980 w 5014737"/>
              <a:gd name="connsiteY3" fmla="*/ 128393 h 3764497"/>
              <a:gd name="connsiteX4" fmla="*/ 5014552 w 5014737"/>
              <a:gd name="connsiteY4" fmla="*/ 3598646 h 3764497"/>
              <a:gd name="connsiteX5" fmla="*/ 4660439 w 5014737"/>
              <a:gd name="connsiteY5" fmla="*/ 3761847 h 3764497"/>
              <a:gd name="connsiteX6" fmla="*/ 528712 w 5014737"/>
              <a:gd name="connsiteY6" fmla="*/ 3764497 h 3764497"/>
              <a:gd name="connsiteX7" fmla="*/ 101673 w 5014737"/>
              <a:gd name="connsiteY7" fmla="*/ 3584761 h 3764497"/>
              <a:gd name="connsiteX8" fmla="*/ -2 w 5014737"/>
              <a:gd name="connsiteY8" fmla="*/ 164299 h 3764497"/>
              <a:gd name="connsiteX0" fmla="*/ -2 w 5014737"/>
              <a:gd name="connsiteY0" fmla="*/ 164299 h 3764497"/>
              <a:gd name="connsiteX1" fmla="*/ 404021 w 5014737"/>
              <a:gd name="connsiteY1" fmla="*/ 31994 h 3764497"/>
              <a:gd name="connsiteX2" fmla="*/ 4506504 w 5014737"/>
              <a:gd name="connsiteY2" fmla="*/ 0 h 3764497"/>
              <a:gd name="connsiteX3" fmla="*/ 4914980 w 5014737"/>
              <a:gd name="connsiteY3" fmla="*/ 128393 h 3764497"/>
              <a:gd name="connsiteX4" fmla="*/ 5014552 w 5014737"/>
              <a:gd name="connsiteY4" fmla="*/ 3598646 h 3764497"/>
              <a:gd name="connsiteX5" fmla="*/ 4660439 w 5014737"/>
              <a:gd name="connsiteY5" fmla="*/ 3761847 h 3764497"/>
              <a:gd name="connsiteX6" fmla="*/ 528712 w 5014737"/>
              <a:gd name="connsiteY6" fmla="*/ 3764497 h 3764497"/>
              <a:gd name="connsiteX7" fmla="*/ 101673 w 5014737"/>
              <a:gd name="connsiteY7" fmla="*/ 3584761 h 3764497"/>
              <a:gd name="connsiteX8" fmla="*/ -2 w 5014737"/>
              <a:gd name="connsiteY8" fmla="*/ 164299 h 3764497"/>
              <a:gd name="connsiteX0" fmla="*/ -2 w 5014737"/>
              <a:gd name="connsiteY0" fmla="*/ 164299 h 3764497"/>
              <a:gd name="connsiteX1" fmla="*/ 404021 w 5014737"/>
              <a:gd name="connsiteY1" fmla="*/ 31994 h 3764497"/>
              <a:gd name="connsiteX2" fmla="*/ 4506504 w 5014737"/>
              <a:gd name="connsiteY2" fmla="*/ 0 h 3764497"/>
              <a:gd name="connsiteX3" fmla="*/ 4914980 w 5014737"/>
              <a:gd name="connsiteY3" fmla="*/ 128393 h 3764497"/>
              <a:gd name="connsiteX4" fmla="*/ 5014552 w 5014737"/>
              <a:gd name="connsiteY4" fmla="*/ 3598646 h 3764497"/>
              <a:gd name="connsiteX5" fmla="*/ 4611263 w 5014737"/>
              <a:gd name="connsiteY5" fmla="*/ 3751169 h 3764497"/>
              <a:gd name="connsiteX6" fmla="*/ 528712 w 5014737"/>
              <a:gd name="connsiteY6" fmla="*/ 3764497 h 3764497"/>
              <a:gd name="connsiteX7" fmla="*/ 101673 w 5014737"/>
              <a:gd name="connsiteY7" fmla="*/ 3584761 h 3764497"/>
              <a:gd name="connsiteX8" fmla="*/ -2 w 5014737"/>
              <a:gd name="connsiteY8" fmla="*/ 164299 h 3764497"/>
              <a:gd name="connsiteX0" fmla="*/ -2 w 5014737"/>
              <a:gd name="connsiteY0" fmla="*/ 164299 h 3764497"/>
              <a:gd name="connsiteX1" fmla="*/ 404021 w 5014737"/>
              <a:gd name="connsiteY1" fmla="*/ 31994 h 3764497"/>
              <a:gd name="connsiteX2" fmla="*/ 4506504 w 5014737"/>
              <a:gd name="connsiteY2" fmla="*/ 0 h 3764497"/>
              <a:gd name="connsiteX3" fmla="*/ 4914980 w 5014737"/>
              <a:gd name="connsiteY3" fmla="*/ 128393 h 3764497"/>
              <a:gd name="connsiteX4" fmla="*/ 5014552 w 5014737"/>
              <a:gd name="connsiteY4" fmla="*/ 3598646 h 3764497"/>
              <a:gd name="connsiteX5" fmla="*/ 4756629 w 5014737"/>
              <a:gd name="connsiteY5" fmla="*/ 3737047 h 3764497"/>
              <a:gd name="connsiteX6" fmla="*/ 528712 w 5014737"/>
              <a:gd name="connsiteY6" fmla="*/ 3764497 h 3764497"/>
              <a:gd name="connsiteX7" fmla="*/ 101673 w 5014737"/>
              <a:gd name="connsiteY7" fmla="*/ 3584761 h 3764497"/>
              <a:gd name="connsiteX8" fmla="*/ -2 w 5014737"/>
              <a:gd name="connsiteY8" fmla="*/ 164299 h 3764497"/>
              <a:gd name="connsiteX0" fmla="*/ -2 w 5014737"/>
              <a:gd name="connsiteY0" fmla="*/ 164299 h 3764497"/>
              <a:gd name="connsiteX1" fmla="*/ 404021 w 5014737"/>
              <a:gd name="connsiteY1" fmla="*/ 31994 h 3764497"/>
              <a:gd name="connsiteX2" fmla="*/ 4506504 w 5014737"/>
              <a:gd name="connsiteY2" fmla="*/ 0 h 3764497"/>
              <a:gd name="connsiteX3" fmla="*/ 4914980 w 5014737"/>
              <a:gd name="connsiteY3" fmla="*/ 128393 h 3764497"/>
              <a:gd name="connsiteX4" fmla="*/ 5014552 w 5014737"/>
              <a:gd name="connsiteY4" fmla="*/ 3598646 h 3764497"/>
              <a:gd name="connsiteX5" fmla="*/ 4639047 w 5014737"/>
              <a:gd name="connsiteY5" fmla="*/ 3742775 h 3764497"/>
              <a:gd name="connsiteX6" fmla="*/ 528712 w 5014737"/>
              <a:gd name="connsiteY6" fmla="*/ 3764497 h 3764497"/>
              <a:gd name="connsiteX7" fmla="*/ 101673 w 5014737"/>
              <a:gd name="connsiteY7" fmla="*/ 3584761 h 3764497"/>
              <a:gd name="connsiteX8" fmla="*/ -2 w 5014737"/>
              <a:gd name="connsiteY8" fmla="*/ 164299 h 3764497"/>
              <a:gd name="connsiteX0" fmla="*/ -2 w 5014737"/>
              <a:gd name="connsiteY0" fmla="*/ 164299 h 3764497"/>
              <a:gd name="connsiteX1" fmla="*/ 404021 w 5014737"/>
              <a:gd name="connsiteY1" fmla="*/ 31994 h 3764497"/>
              <a:gd name="connsiteX2" fmla="*/ 4506504 w 5014737"/>
              <a:gd name="connsiteY2" fmla="*/ 0 h 3764497"/>
              <a:gd name="connsiteX3" fmla="*/ 4914980 w 5014737"/>
              <a:gd name="connsiteY3" fmla="*/ 128393 h 3764497"/>
              <a:gd name="connsiteX4" fmla="*/ 5014552 w 5014737"/>
              <a:gd name="connsiteY4" fmla="*/ 3598646 h 3764497"/>
              <a:gd name="connsiteX5" fmla="*/ 4677530 w 5014737"/>
              <a:gd name="connsiteY5" fmla="*/ 3743918 h 3764497"/>
              <a:gd name="connsiteX6" fmla="*/ 528712 w 5014737"/>
              <a:gd name="connsiteY6" fmla="*/ 3764497 h 3764497"/>
              <a:gd name="connsiteX7" fmla="*/ 101673 w 5014737"/>
              <a:gd name="connsiteY7" fmla="*/ 3584761 h 3764497"/>
              <a:gd name="connsiteX8" fmla="*/ -2 w 5014737"/>
              <a:gd name="connsiteY8" fmla="*/ 164299 h 3764497"/>
              <a:gd name="connsiteX0" fmla="*/ -2 w 5014737"/>
              <a:gd name="connsiteY0" fmla="*/ 164299 h 3764497"/>
              <a:gd name="connsiteX1" fmla="*/ 404021 w 5014737"/>
              <a:gd name="connsiteY1" fmla="*/ 31994 h 3764497"/>
              <a:gd name="connsiteX2" fmla="*/ 4506504 w 5014737"/>
              <a:gd name="connsiteY2" fmla="*/ 0 h 3764497"/>
              <a:gd name="connsiteX3" fmla="*/ 4914980 w 5014737"/>
              <a:gd name="connsiteY3" fmla="*/ 128393 h 3764497"/>
              <a:gd name="connsiteX4" fmla="*/ 5014552 w 5014737"/>
              <a:gd name="connsiteY4" fmla="*/ 3598646 h 3764497"/>
              <a:gd name="connsiteX5" fmla="*/ 4676463 w 5014737"/>
              <a:gd name="connsiteY5" fmla="*/ 3748496 h 3764497"/>
              <a:gd name="connsiteX6" fmla="*/ 528712 w 5014737"/>
              <a:gd name="connsiteY6" fmla="*/ 3764497 h 3764497"/>
              <a:gd name="connsiteX7" fmla="*/ 101673 w 5014737"/>
              <a:gd name="connsiteY7" fmla="*/ 3584761 h 3764497"/>
              <a:gd name="connsiteX8" fmla="*/ -2 w 5014737"/>
              <a:gd name="connsiteY8" fmla="*/ 164299 h 3764497"/>
              <a:gd name="connsiteX0" fmla="*/ -2 w 5014737"/>
              <a:gd name="connsiteY0" fmla="*/ 164299 h 3764497"/>
              <a:gd name="connsiteX1" fmla="*/ 404021 w 5014737"/>
              <a:gd name="connsiteY1" fmla="*/ 31994 h 3764497"/>
              <a:gd name="connsiteX2" fmla="*/ 4506504 w 5014737"/>
              <a:gd name="connsiteY2" fmla="*/ 0 h 3764497"/>
              <a:gd name="connsiteX3" fmla="*/ 4914980 w 5014737"/>
              <a:gd name="connsiteY3" fmla="*/ 128393 h 3764497"/>
              <a:gd name="connsiteX4" fmla="*/ 5014552 w 5014737"/>
              <a:gd name="connsiteY4" fmla="*/ 3598646 h 3764497"/>
              <a:gd name="connsiteX5" fmla="*/ 4676463 w 5014737"/>
              <a:gd name="connsiteY5" fmla="*/ 3748496 h 3764497"/>
              <a:gd name="connsiteX6" fmla="*/ 528712 w 5014737"/>
              <a:gd name="connsiteY6" fmla="*/ 3764497 h 3764497"/>
              <a:gd name="connsiteX7" fmla="*/ 101673 w 5014737"/>
              <a:gd name="connsiteY7" fmla="*/ 3584761 h 3764497"/>
              <a:gd name="connsiteX8" fmla="*/ -2 w 5014737"/>
              <a:gd name="connsiteY8" fmla="*/ 164299 h 376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4737" h="3764497">
                <a:moveTo>
                  <a:pt x="-2" y="164299"/>
                </a:moveTo>
                <a:cubicBezTo>
                  <a:pt x="104726" y="61084"/>
                  <a:pt x="362229" y="31994"/>
                  <a:pt x="404021" y="31994"/>
                </a:cubicBezTo>
                <a:lnTo>
                  <a:pt x="4506504" y="0"/>
                </a:lnTo>
                <a:cubicBezTo>
                  <a:pt x="4548296" y="0"/>
                  <a:pt x="4915506" y="80273"/>
                  <a:pt x="4914980" y="128393"/>
                </a:cubicBezTo>
                <a:cubicBezTo>
                  <a:pt x="4909704" y="1317189"/>
                  <a:pt x="5019828" y="2409850"/>
                  <a:pt x="5014552" y="3598646"/>
                </a:cubicBezTo>
                <a:cubicBezTo>
                  <a:pt x="4951510" y="3689269"/>
                  <a:pt x="4718255" y="3748496"/>
                  <a:pt x="4676463" y="3748496"/>
                </a:cubicBezTo>
                <a:lnTo>
                  <a:pt x="528712" y="3764497"/>
                </a:lnTo>
                <a:cubicBezTo>
                  <a:pt x="120341" y="3693820"/>
                  <a:pt x="101673" y="3626553"/>
                  <a:pt x="101673" y="3584761"/>
                </a:cubicBezTo>
                <a:cubicBezTo>
                  <a:pt x="101673" y="2382782"/>
                  <a:pt x="-2" y="1366278"/>
                  <a:pt x="-2" y="164299"/>
                </a:cubicBez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B22820ED-B95E-4DB3-9CC8-4C665D1AEC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3314700"/>
            <a:ext cx="4061778" cy="3175000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2E7157-C3A1-463B-AAE5-6D0823668A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345791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554D360-D6A4-43A4-B57B-5B27825E4D77}"/>
              </a:ext>
            </a:extLst>
          </p:cNvPr>
          <p:cNvSpPr/>
          <p:nvPr userDrawn="1"/>
        </p:nvSpPr>
        <p:spPr>
          <a:xfrm>
            <a:off x="0" y="0"/>
            <a:ext cx="1122556" cy="1553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34964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15C8AB-35B6-42A2-9DCA-876E7AA0C6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85FDD2-1190-4473-B149-00FB9643A6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1808A6-E2B2-41FA-BDE1-F80B369EEB9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1254EA6-1F27-4EC3-9A93-825CFE146D8A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DC1A5AF-5D87-4AEE-A343-13A0A80A91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321" y="894564"/>
            <a:ext cx="11350717" cy="365125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16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  <p:sp>
        <p:nvSpPr>
          <p:cNvPr id="11" name="Diagrammplatzhalter 10">
            <a:extLst>
              <a:ext uri="{FF2B5EF4-FFF2-40B4-BE49-F238E27FC236}">
                <a16:creationId xmlns:a16="http://schemas.microsoft.com/office/drawing/2014/main" id="{EEF0D873-B84C-4F71-A08E-BA4BEAACA7D4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34963" y="1628775"/>
            <a:ext cx="11522075" cy="48609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1D60E0-4FB5-4F3C-AA72-1BB78A663B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6489700"/>
            <a:ext cx="11522074" cy="179388"/>
          </a:xfrm>
        </p:spPr>
        <p:txBody>
          <a:bodyPr/>
          <a:lstStyle>
            <a:lvl1pPr>
              <a:defRPr sz="1000" b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1000">
                <a:latin typeface="+mj-lt"/>
              </a:defRPr>
            </a:lvl4pPr>
            <a:lvl5pPr>
              <a:defRPr sz="1000">
                <a:latin typeface="+mj-lt"/>
              </a:defRPr>
            </a:lvl5pPr>
          </a:lstStyle>
          <a:p>
            <a:pPr lvl="0"/>
            <a:r>
              <a:rPr lang="de-DE" dirty="0"/>
              <a:t>Basis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36D7F8C-45BB-4636-971D-1CEBB60B1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526635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+ klein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15C8AB-35B6-42A2-9DCA-876E7AA0C6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85FDD2-1190-4473-B149-00FB9643A6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1808A6-E2B2-41FA-BDE1-F80B369EEB9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422AD8-43AA-431D-9E84-751102B36C01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DC1A5AF-5D87-4AEE-A343-13A0A80A91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321" y="894564"/>
            <a:ext cx="11350717" cy="365125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16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  <p:sp>
        <p:nvSpPr>
          <p:cNvPr id="10" name="Diagrammplatzhalter 8">
            <a:extLst>
              <a:ext uri="{FF2B5EF4-FFF2-40B4-BE49-F238E27FC236}">
                <a16:creationId xmlns:a16="http://schemas.microsoft.com/office/drawing/2014/main" id="{23EAC468-76F6-48D0-B3E4-30A37953DB3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655127" y="1628775"/>
            <a:ext cx="7201911" cy="485607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355BCB4-D79C-4867-9CB4-4865F2F4D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2D0A767-BA53-4D1F-890A-B138013A7B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6489700"/>
            <a:ext cx="11522074" cy="179388"/>
          </a:xfrm>
        </p:spPr>
        <p:txBody>
          <a:bodyPr/>
          <a:lstStyle>
            <a:lvl1pPr>
              <a:defRPr sz="1000" b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1000">
                <a:latin typeface="+mj-lt"/>
              </a:defRPr>
            </a:lvl4pPr>
            <a:lvl5pPr>
              <a:defRPr sz="1000">
                <a:latin typeface="+mj-lt"/>
              </a:defRPr>
            </a:lvl5pPr>
          </a:lstStyle>
          <a:p>
            <a:pPr lvl="0"/>
            <a:r>
              <a:rPr lang="de-DE" dirty="0"/>
              <a:t>Basis</a:t>
            </a:r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CCEDF121-1DBC-4DD2-9BC9-5EE777F1D2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92088" y="1628775"/>
            <a:ext cx="4200451" cy="4856078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9478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+ 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8C718-BCE7-45EC-A7AA-31069455E1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15C8AB-35B6-42A2-9DCA-876E7AA0C6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85FDD2-1190-4473-B149-00FB9643A6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1808A6-E2B2-41FA-BDE1-F80B369EEB9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4E470EA-0DBA-4615-AA6B-6371A5000BCD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DC1A5AF-5D87-4AEE-A343-13A0A80A91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321" y="894564"/>
            <a:ext cx="11350717" cy="365125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16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  <p:sp>
        <p:nvSpPr>
          <p:cNvPr id="10" name="Diagrammplatzhalter 8">
            <a:extLst>
              <a:ext uri="{FF2B5EF4-FFF2-40B4-BE49-F238E27FC236}">
                <a16:creationId xmlns:a16="http://schemas.microsoft.com/office/drawing/2014/main" id="{23EAC468-76F6-48D0-B3E4-30A37953DB3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7541911" y="1628775"/>
            <a:ext cx="4315127" cy="4856078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D90C404A-4A6E-456B-B71C-829A926EA6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88" y="1628775"/>
            <a:ext cx="7078661" cy="4860926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BC0E8611-4725-4731-8DB9-AB7D0AEFD5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6489700"/>
            <a:ext cx="11522074" cy="179388"/>
          </a:xfrm>
        </p:spPr>
        <p:txBody>
          <a:bodyPr/>
          <a:lstStyle>
            <a:lvl1pPr>
              <a:defRPr sz="1000" b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1000">
                <a:latin typeface="+mj-lt"/>
              </a:defRPr>
            </a:lvl4pPr>
            <a:lvl5pPr>
              <a:defRPr sz="1000">
                <a:latin typeface="+mj-lt"/>
              </a:defRPr>
            </a:lvl5pPr>
          </a:lstStyle>
          <a:p>
            <a:pPr lvl="0"/>
            <a:r>
              <a:rPr lang="de-DE" dirty="0"/>
              <a:t>Basis</a:t>
            </a:r>
          </a:p>
        </p:txBody>
      </p:sp>
    </p:spTree>
    <p:extLst>
      <p:ext uri="{BB962C8B-B14F-4D97-AF65-F5344CB8AC3E}">
        <p14:creationId xmlns:p14="http://schemas.microsoft.com/office/powerpoint/2010/main" val="2334767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8C718-BCE7-45EC-A7AA-31069455E1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15C8AB-35B6-42A2-9DCA-876E7AA0C6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85FDD2-1190-4473-B149-00FB9643A6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1808A6-E2B2-41FA-BDE1-F80B369EEB9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57E7AFE-0BF3-4D71-A606-73BCB2986F41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DC1A5AF-5D87-4AEE-A343-13A0A80A91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321" y="894564"/>
            <a:ext cx="11350717" cy="365125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16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E1F9AE5A-9DB9-4DC9-B9DF-18FC3F25CF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60900" y="1628774"/>
            <a:ext cx="2851150" cy="485616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5" name="Diagrammplatzhalter 6">
            <a:extLst>
              <a:ext uri="{FF2B5EF4-FFF2-40B4-BE49-F238E27FC236}">
                <a16:creationId xmlns:a16="http://schemas.microsoft.com/office/drawing/2014/main" id="{46B78B7C-84E4-421D-95E0-765074A0B77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34962" y="1633537"/>
            <a:ext cx="4079875" cy="4856163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BB226C5F-A7B5-4667-BCA3-E9B4E992F2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6489700"/>
            <a:ext cx="11522074" cy="179388"/>
          </a:xfrm>
        </p:spPr>
        <p:txBody>
          <a:bodyPr/>
          <a:lstStyle>
            <a:lvl1pPr>
              <a:defRPr sz="1000" b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1000">
                <a:latin typeface="+mj-lt"/>
              </a:defRPr>
            </a:lvl4pPr>
            <a:lvl5pPr>
              <a:defRPr sz="1000">
                <a:latin typeface="+mj-lt"/>
              </a:defRPr>
            </a:lvl5pPr>
          </a:lstStyle>
          <a:p>
            <a:pPr lvl="0"/>
            <a:r>
              <a:rPr lang="de-DE" dirty="0"/>
              <a:t>Basis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564A8818-1F89-487E-A0B7-B49071454EB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7777165" y="1628690"/>
            <a:ext cx="4079875" cy="485616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1958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iagramme im Ver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8C718-BCE7-45EC-A7AA-31069455E1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Action 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15C8AB-35B6-42A2-9DCA-876E7AA0C6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85FDD2-1190-4473-B149-00FB9643A6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1808A6-E2B2-41FA-BDE1-F80B369EEB9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F70A888-30A9-4D8A-AC34-C2C5D47D82FB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DC1A5AF-5D87-4AEE-A343-13A0A80A91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321" y="894564"/>
            <a:ext cx="11347796" cy="365125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16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  <p:sp>
        <p:nvSpPr>
          <p:cNvPr id="15" name="Diagrammplatzhalter 6">
            <a:extLst>
              <a:ext uri="{FF2B5EF4-FFF2-40B4-BE49-F238E27FC236}">
                <a16:creationId xmlns:a16="http://schemas.microsoft.com/office/drawing/2014/main" id="{46B78B7C-84E4-421D-95E0-765074A0B77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34584" y="1633538"/>
            <a:ext cx="3637172" cy="3240744"/>
          </a:xfrm>
        </p:spPr>
        <p:txBody>
          <a:bodyPr/>
          <a:lstStyle/>
          <a:p>
            <a:endParaRPr lang="de-DE"/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2790515F-E9F4-4DB1-9BA4-B09277D636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584" y="4886485"/>
            <a:ext cx="3633393" cy="350180"/>
          </a:xfrm>
        </p:spPr>
        <p:txBody>
          <a:bodyPr vert="horz" lIns="0" tIns="0" rIns="0" bIns="0" rtlCol="0">
            <a:noAutofit/>
          </a:bodyPr>
          <a:lstStyle>
            <a:lvl1pPr>
              <a:defRPr lang="de-DE" sz="10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1000">
                <a:latin typeface="+mj-lt"/>
              </a:defRPr>
            </a:lvl4pPr>
            <a:lvl5pPr>
              <a:defRPr sz="1000">
                <a:latin typeface="+mj-lt"/>
              </a:defRPr>
            </a:lvl5pPr>
          </a:lstStyle>
          <a:p>
            <a:pPr lvl="0"/>
            <a:r>
              <a:rPr lang="de-DE" dirty="0"/>
              <a:t>Basis</a:t>
            </a:r>
          </a:p>
        </p:txBody>
      </p:sp>
      <p:sp>
        <p:nvSpPr>
          <p:cNvPr id="11" name="Diagrammplatzhalter 6">
            <a:extLst>
              <a:ext uri="{FF2B5EF4-FFF2-40B4-BE49-F238E27FC236}">
                <a16:creationId xmlns:a16="http://schemas.microsoft.com/office/drawing/2014/main" id="{9A699693-1C54-43FD-BFEB-18CECBC915DF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277414" y="1633538"/>
            <a:ext cx="3637172" cy="3240744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8B3AAA95-FF06-47A3-BFDF-FCFF7ED21D68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8209387" y="1633538"/>
            <a:ext cx="3637172" cy="3240744"/>
          </a:xfrm>
        </p:spPr>
        <p:txBody>
          <a:bodyPr/>
          <a:lstStyle/>
          <a:p>
            <a:endParaRPr lang="de-DE"/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230CDBE0-65A2-424B-A60D-925E73FEF7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81193" y="4886485"/>
            <a:ext cx="3637172" cy="350180"/>
          </a:xfrm>
        </p:spPr>
        <p:txBody>
          <a:bodyPr vert="horz" lIns="0" tIns="0" rIns="0" bIns="0" rtlCol="0">
            <a:noAutofit/>
          </a:bodyPr>
          <a:lstStyle>
            <a:lvl1pPr>
              <a:defRPr lang="de-DE" sz="10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1000">
                <a:latin typeface="+mj-lt"/>
              </a:defRPr>
            </a:lvl4pPr>
            <a:lvl5pPr>
              <a:defRPr sz="1000">
                <a:latin typeface="+mj-lt"/>
              </a:defRPr>
            </a:lvl5pPr>
          </a:lstStyle>
          <a:p>
            <a:pPr lvl="0"/>
            <a:r>
              <a:rPr lang="de-DE" dirty="0"/>
              <a:t>Basis</a:t>
            </a:r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F87E5D99-555C-4705-AB12-96D982997FA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9387" y="4889043"/>
            <a:ext cx="3644730" cy="350180"/>
          </a:xfrm>
        </p:spPr>
        <p:txBody>
          <a:bodyPr vert="horz" lIns="0" tIns="0" rIns="0" bIns="0" rtlCol="0">
            <a:noAutofit/>
          </a:bodyPr>
          <a:lstStyle>
            <a:lvl1pPr>
              <a:defRPr lang="de-DE" sz="10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1000">
                <a:latin typeface="+mj-lt"/>
              </a:defRPr>
            </a:lvl4pPr>
            <a:lvl5pPr>
              <a:defRPr sz="1000">
                <a:latin typeface="+mj-lt"/>
              </a:defRPr>
            </a:lvl5pPr>
          </a:lstStyle>
          <a:p>
            <a:pPr lvl="0"/>
            <a:r>
              <a:rPr lang="de-DE" dirty="0"/>
              <a:t>Basis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979A0C5-6E31-4F8F-845E-8550574021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4963" y="5237163"/>
            <a:ext cx="3644900" cy="1247775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4B9E3462-8D82-45FA-8D0F-EE8B2AA014F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7414" y="5237162"/>
            <a:ext cx="3644900" cy="1247775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931B1B58-7669-4A1C-8C4D-4434951B8E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09217" y="5248131"/>
            <a:ext cx="3644900" cy="1241569"/>
          </a:xfrm>
        </p:spPr>
        <p:txBody>
          <a:bodyPr/>
          <a:lstStyle/>
          <a:p>
            <a:pPr lvl="0"/>
            <a:r>
              <a:rPr lang="de-DE" dirty="0"/>
              <a:t>Starke Insights in verschiedenen Formatierungen</a:t>
            </a:r>
          </a:p>
        </p:txBody>
      </p:sp>
    </p:spTree>
    <p:extLst>
      <p:ext uri="{BB962C8B-B14F-4D97-AF65-F5344CB8AC3E}">
        <p14:creationId xmlns:p14="http://schemas.microsoft.com/office/powerpoint/2010/main" val="3051583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+ Bild + Text (fanc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2E79D27-148C-40A2-8734-26D66AC9C9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© september - Strategie &amp; Forschung GmbH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DF29BF-7C7A-445C-BC18-741507C505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8874508D-837F-4803-8B2F-B9B2DE1C350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830756D-6BB2-4D01-84B3-B7C2498BEE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l"/>
            <a:fld id="{3261291D-612C-4E89-BF84-32FA6CE8653E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29BA8304-C5A7-4BAA-8B83-6B9B0208E0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94731" y="6311238"/>
            <a:ext cx="2862305" cy="178462"/>
          </a:xfrm>
        </p:spPr>
        <p:txBody>
          <a:bodyPr anchor="b"/>
          <a:lstStyle>
            <a:lvl1pPr>
              <a:defRPr sz="1000" b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  <a:lvl2pPr>
              <a:defRPr sz="1000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1000">
                <a:latin typeface="+mj-lt"/>
              </a:defRPr>
            </a:lvl4pPr>
            <a:lvl5pPr>
              <a:defRPr sz="1000">
                <a:latin typeface="+mj-lt"/>
              </a:defRPr>
            </a:lvl5pPr>
          </a:lstStyle>
          <a:p>
            <a:pPr lvl="0"/>
            <a:r>
              <a:rPr lang="de-DE" dirty="0"/>
              <a:t>Basis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48F86A7-BC95-448B-A6B1-B52C10CB78EE}"/>
              </a:ext>
            </a:extLst>
          </p:cNvPr>
          <p:cNvSpPr/>
          <p:nvPr userDrawn="1"/>
        </p:nvSpPr>
        <p:spPr>
          <a:xfrm>
            <a:off x="0" y="0"/>
            <a:ext cx="1179320" cy="125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3B156146-BC3B-4D59-B710-E115A3731F5C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92089" y="0"/>
            <a:ext cx="4200450" cy="66690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16993DB-E048-4EDF-A807-0454DEC21C1C}"/>
              </a:ext>
            </a:extLst>
          </p:cNvPr>
          <p:cNvSpPr txBox="1"/>
          <p:nvPr userDrawn="1"/>
        </p:nvSpPr>
        <p:spPr>
          <a:xfrm>
            <a:off x="4632273" y="246527"/>
            <a:ext cx="143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000" b="0" dirty="0">
                <a:solidFill>
                  <a:schemeClr val="accent1"/>
                </a:solidFill>
              </a:rPr>
              <a:t>»</a:t>
            </a:r>
          </a:p>
        </p:txBody>
      </p:sp>
      <p:sp>
        <p:nvSpPr>
          <p:cNvPr id="10" name="Titel 5">
            <a:extLst>
              <a:ext uri="{FF2B5EF4-FFF2-40B4-BE49-F238E27FC236}">
                <a16:creationId xmlns:a16="http://schemas.microsoft.com/office/drawing/2014/main" id="{DF65007E-CA6F-4B1E-B1BB-A85C576B14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2927" y="373147"/>
            <a:ext cx="6954112" cy="704390"/>
          </a:xfrm>
        </p:spPr>
        <p:txBody>
          <a:bodyPr/>
          <a:lstStyle/>
          <a:p>
            <a:r>
              <a:rPr lang="de-DE" dirty="0"/>
              <a:t>Action Titel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F870168F-0C76-434B-8D0E-F450DD6224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0005" y="894564"/>
            <a:ext cx="6954112" cy="365125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16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Zwischenüberschrift</a:t>
            </a:r>
          </a:p>
        </p:txBody>
      </p:sp>
      <p:sp>
        <p:nvSpPr>
          <p:cNvPr id="12" name="Diagrammplatzhalter 6">
            <a:extLst>
              <a:ext uri="{FF2B5EF4-FFF2-40B4-BE49-F238E27FC236}">
                <a16:creationId xmlns:a16="http://schemas.microsoft.com/office/drawing/2014/main" id="{38A0DA43-F424-41C1-9D0A-CFCCF6AF522C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900005" y="1628690"/>
            <a:ext cx="4079875" cy="4856163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4BA187E-A298-4C4C-96BE-B845537587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50680" y="1639368"/>
            <a:ext cx="2603437" cy="242209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19142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59B46A8-D3F6-4922-9F9F-DD5D774FB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Ansprechpartner</a:t>
            </a:r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ED0045F8-6281-497C-8E90-167F32F7DD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4963" y="1759767"/>
            <a:ext cx="2669494" cy="3787592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Bildplatzhalter 5">
            <a:extLst>
              <a:ext uri="{FF2B5EF4-FFF2-40B4-BE49-F238E27FC236}">
                <a16:creationId xmlns:a16="http://schemas.microsoft.com/office/drawing/2014/main" id="{4277395D-0693-4C53-AFE2-98711A3023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5823" y="1759767"/>
            <a:ext cx="2669494" cy="3787592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1E589F3D-9EDE-4C9D-B57E-586BE8A99D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6683" y="1759767"/>
            <a:ext cx="2669494" cy="3787592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Bildplatzhalter 5">
            <a:extLst>
              <a:ext uri="{FF2B5EF4-FFF2-40B4-BE49-F238E27FC236}">
                <a16:creationId xmlns:a16="http://schemas.microsoft.com/office/drawing/2014/main" id="{F680DF9E-B5DA-4555-B295-AB34E5DD5F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87544" y="1759767"/>
            <a:ext cx="2669494" cy="3787592"/>
          </a:xfrm>
        </p:spPr>
        <p:txBody>
          <a:bodyPr/>
          <a:lstStyle/>
          <a:p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3BDDBCFD-A120-456D-BF92-0B2EAF543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63" y="4671513"/>
            <a:ext cx="2669494" cy="1276441"/>
          </a:xfrm>
          <a:solidFill>
            <a:schemeClr val="bg1">
              <a:lumMod val="95000"/>
              <a:alpha val="90000"/>
            </a:schemeClr>
          </a:solidFill>
        </p:spPr>
        <p:txBody>
          <a:bodyPr lIns="36000" tIns="144000" rIns="36000" bIns="72000"/>
          <a:lstStyle>
            <a:lvl1pPr marL="182563" indent="-182563" algn="ctr">
              <a:buClr>
                <a:schemeClr val="accent1"/>
              </a:buClr>
              <a:buFont typeface="Bahnschrift SemiBold SemiConden" panose="020B0502040204020203" pitchFamily="34" charset="0"/>
              <a:buChar char="»"/>
              <a:defRPr/>
            </a:lvl1pPr>
          </a:lstStyle>
          <a:p>
            <a:pPr lvl="0"/>
            <a:r>
              <a:rPr lang="de-DE" dirty="0"/>
              <a:t>Ansprechpartner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A656DCD4-0487-47C9-9DEF-C0265BA775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85823" y="4671513"/>
            <a:ext cx="2669494" cy="1276441"/>
          </a:xfrm>
          <a:solidFill>
            <a:schemeClr val="bg1">
              <a:lumMod val="95000"/>
              <a:alpha val="90000"/>
            </a:schemeClr>
          </a:solidFill>
        </p:spPr>
        <p:txBody>
          <a:bodyPr vert="horz" lIns="36000" tIns="144000" rIns="36000" bIns="72000" rtlCol="0">
            <a:noAutofit/>
          </a:bodyPr>
          <a:lstStyle>
            <a:lvl1pPr algn="ctr">
              <a:defRPr lang="de-DE" dirty="0" smtClean="0"/>
            </a:lvl1pPr>
          </a:lstStyle>
          <a:p>
            <a:pPr marL="182563" lvl="0" indent="-182563" algn="ctr">
              <a:buClr>
                <a:schemeClr val="accent1"/>
              </a:buClr>
              <a:buFont typeface="Bahnschrift SemiBold SemiConden" panose="020B0502040204020203" pitchFamily="34" charset="0"/>
              <a:buChar char="»"/>
            </a:pPr>
            <a:r>
              <a:rPr lang="de-DE" dirty="0"/>
              <a:t>Ansprechpartner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41DCEBF2-8EB5-4646-A4C3-558E16F169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683" y="4671513"/>
            <a:ext cx="2669494" cy="1276441"/>
          </a:xfrm>
          <a:solidFill>
            <a:schemeClr val="bg1">
              <a:lumMod val="95000"/>
              <a:alpha val="90000"/>
            </a:schemeClr>
          </a:solidFill>
        </p:spPr>
        <p:txBody>
          <a:bodyPr vert="horz" lIns="36000" tIns="144000" rIns="36000" bIns="72000" rtlCol="0">
            <a:noAutofit/>
          </a:bodyPr>
          <a:lstStyle>
            <a:lvl1pPr algn="ctr">
              <a:defRPr lang="de-DE" dirty="0" smtClean="0"/>
            </a:lvl1pPr>
          </a:lstStyle>
          <a:p>
            <a:pPr marL="182563" lvl="0" indent="-182563" algn="ctr">
              <a:buClr>
                <a:schemeClr val="accent1"/>
              </a:buClr>
              <a:buFont typeface="Bahnschrift SemiBold SemiConden" panose="020B0502040204020203" pitchFamily="34" charset="0"/>
              <a:buChar char="»"/>
            </a:pPr>
            <a:r>
              <a:rPr lang="de-DE" dirty="0"/>
              <a:t>Ansprechpartner</a:t>
            </a:r>
          </a:p>
        </p:txBody>
      </p:sp>
      <p:sp>
        <p:nvSpPr>
          <p:cNvPr id="20" name="Textplatzhalter 16">
            <a:extLst>
              <a:ext uri="{FF2B5EF4-FFF2-40B4-BE49-F238E27FC236}">
                <a16:creationId xmlns:a16="http://schemas.microsoft.com/office/drawing/2014/main" id="{361F853C-8529-4B78-9B49-162AB98D7E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87543" y="4671513"/>
            <a:ext cx="2669494" cy="1276441"/>
          </a:xfrm>
          <a:solidFill>
            <a:schemeClr val="bg1">
              <a:lumMod val="95000"/>
              <a:alpha val="90000"/>
            </a:schemeClr>
          </a:solidFill>
        </p:spPr>
        <p:txBody>
          <a:bodyPr vert="horz" lIns="36000" tIns="144000" rIns="36000" bIns="72000" rtlCol="0">
            <a:noAutofit/>
          </a:bodyPr>
          <a:lstStyle>
            <a:lvl1pPr algn="ctr">
              <a:defRPr lang="de-DE" dirty="0" smtClean="0"/>
            </a:lvl1pPr>
          </a:lstStyle>
          <a:p>
            <a:pPr marL="182563" lvl="0" indent="-182563" algn="ctr">
              <a:buClr>
                <a:schemeClr val="accent1"/>
              </a:buClr>
              <a:buFont typeface="Bahnschrift SemiBold SemiConden" panose="020B0502040204020203" pitchFamily="34" charset="0"/>
              <a:buChar char="»"/>
            </a:pPr>
            <a:r>
              <a:rPr lang="de-DE" dirty="0"/>
              <a:t>Ansprechpartner</a:t>
            </a:r>
          </a:p>
        </p:txBody>
      </p:sp>
    </p:spTree>
    <p:extLst>
      <p:ext uri="{BB962C8B-B14F-4D97-AF65-F5344CB8AC3E}">
        <p14:creationId xmlns:p14="http://schemas.microsoft.com/office/powerpoint/2010/main" val="10599860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Bild formatfüllend +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A32D3664-36A3-6949-9DB4-DDD085BB6B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F1ED3D8-88D7-1D45-B6E8-6EFD594A9B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14213" y="5568087"/>
            <a:ext cx="3563577" cy="432729"/>
          </a:xfrm>
          <a:solidFill>
            <a:schemeClr val="bg1"/>
          </a:solidFill>
        </p:spPr>
        <p:txBody>
          <a:bodyPr wrap="none" lIns="108000" tIns="72000" rIns="108000" bIns="72000" anchor="t" anchorCtr="0">
            <a:spAutoFit/>
          </a:bodyPr>
          <a:lstStyle>
            <a:lvl1pPr algn="ctr">
              <a:defRPr sz="1867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6737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leitung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C32F8B-662F-4AA7-AA4C-90B129AA1F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5216121"/>
            <a:ext cx="11522075" cy="704390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de-DE" dirty="0"/>
              <a:t>…eine tolle Überleitung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55215AB-68C6-4FA2-B24B-66B4E6E145F9}"/>
              </a:ext>
            </a:extLst>
          </p:cNvPr>
          <p:cNvSpPr/>
          <p:nvPr userDrawn="1"/>
        </p:nvSpPr>
        <p:spPr>
          <a:xfrm>
            <a:off x="0" y="0"/>
            <a:ext cx="1179320" cy="125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C4BDA5-2B85-4EA5-A799-882E3909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1C21-AA8B-421B-921C-9645F31FE7C1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996CA2-33B0-4CF2-92CF-C2157742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786D438-AF7F-447E-8868-8E7D6740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703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leitung september LEM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E2268026-87C0-4847-BC57-4849645806EA}"/>
              </a:ext>
            </a:extLst>
          </p:cNvPr>
          <p:cNvSpPr/>
          <p:nvPr userDrawn="1"/>
        </p:nvSpPr>
        <p:spPr>
          <a:xfrm>
            <a:off x="0" y="0"/>
            <a:ext cx="1179320" cy="125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497A4FA-BDCF-43FC-8EDF-385C64A5468A}"/>
              </a:ext>
            </a:extLst>
          </p:cNvPr>
          <p:cNvSpPr/>
          <p:nvPr userDrawn="1"/>
        </p:nvSpPr>
        <p:spPr>
          <a:xfrm>
            <a:off x="192088" y="188913"/>
            <a:ext cx="11807826" cy="6480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9C32F8B-662F-4AA7-AA4C-90B129AA1F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5216121"/>
            <a:ext cx="11522075" cy="704390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de-DE" dirty="0"/>
              <a:t>…eine tolle Überleitung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28142A-22F9-4418-B7F1-EBBBB84B2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B555C-0DF5-4747-BE7B-DE790724DFFB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195168-6633-4632-BD75-BBAB3FEF8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205326D-4B8C-44EE-AD87-7D8008429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471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leitung Burning Matrosch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E2268026-87C0-4847-BC57-4849645806EA}"/>
              </a:ext>
            </a:extLst>
          </p:cNvPr>
          <p:cNvSpPr/>
          <p:nvPr userDrawn="1"/>
        </p:nvSpPr>
        <p:spPr>
          <a:xfrm>
            <a:off x="0" y="0"/>
            <a:ext cx="1179320" cy="125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497A4FA-BDCF-43FC-8EDF-385C64A5468A}"/>
              </a:ext>
            </a:extLst>
          </p:cNvPr>
          <p:cNvSpPr/>
          <p:nvPr userDrawn="1"/>
        </p:nvSpPr>
        <p:spPr>
          <a:xfrm>
            <a:off x="192088" y="188913"/>
            <a:ext cx="11807826" cy="64801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03" r="-3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9C32F8B-662F-4AA7-AA4C-90B129AA1F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5216121"/>
            <a:ext cx="8566991" cy="704390"/>
          </a:xfrm>
        </p:spPr>
        <p:txBody>
          <a:bodyPr anchor="t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…eine wirklich tolle Überleitung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6C53EF0-0EF8-49B9-859C-7AE794E86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80E3-77D7-4C46-9A64-4EAB42CF3ACF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C22ECF-2D9A-4F28-97FD-95C7DD82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988CB-C4CB-4527-8E63-87DBCA88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346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5B5C2BEC-9E8F-4991-B359-6B2A50A32748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8080917" y="0"/>
            <a:ext cx="3918996" cy="6669088"/>
          </a:xfrm>
        </p:spPr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5D7899B-70ED-47ED-905D-F0618A8033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1268413"/>
            <a:ext cx="641349" cy="508348"/>
          </a:xfrm>
          <a:noFill/>
        </p:spPr>
        <p:txBody>
          <a:bodyPr anchor="ctr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84E8C6-8563-4839-AF52-9B3920565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5604" y="1268413"/>
            <a:ext cx="5704023" cy="508000"/>
          </a:xfrm>
        </p:spPr>
        <p:txBody>
          <a:bodyPr anchor="ctr"/>
          <a:lstStyle>
            <a:lvl1pPr>
              <a:defRPr sz="2000" b="1">
                <a:latin typeface="Bahnschrift SemiBold SemiConden" panose="020B0502040204020203" pitchFamily="34" charset="0"/>
              </a:defRPr>
            </a:lvl1pPr>
          </a:lstStyle>
          <a:p>
            <a:pPr lvl="0"/>
            <a:r>
              <a:rPr lang="de-DE" dirty="0"/>
              <a:t>Kapiteltitel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17E6353A-9F1C-4CEB-8289-76FCA80AD4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33846" y="1268413"/>
            <a:ext cx="852853" cy="508000"/>
          </a:xfrm>
        </p:spPr>
        <p:txBody>
          <a:bodyPr anchor="ctr"/>
          <a:lstStyle>
            <a:lvl1pPr algn="r">
              <a:defRPr sz="2000" b="1">
                <a:latin typeface="Bahnschrift SemiBold SemiConden" panose="020B0502040204020203" pitchFamily="34" charset="0"/>
              </a:defRPr>
            </a:lvl1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8EC116D7-6AAF-4CE7-BA48-418035F23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1956072"/>
            <a:ext cx="641349" cy="508348"/>
          </a:xfrm>
          <a:noFill/>
        </p:spPr>
        <p:txBody>
          <a:bodyPr anchor="ctr"/>
          <a:lstStyle>
            <a:lvl1pPr>
              <a:defRPr sz="3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4B1767EE-D073-4007-98F7-6F530B2AFE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5604" y="1956072"/>
            <a:ext cx="5704023" cy="508000"/>
          </a:xfrm>
        </p:spPr>
        <p:txBody>
          <a:bodyPr anchor="ctr"/>
          <a:lstStyle>
            <a:lvl1pPr>
              <a:defRPr sz="2000" b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Kapiteltitel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CFCF1DF-083A-4F34-B137-776819F72E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33846" y="1956072"/>
            <a:ext cx="852853" cy="508000"/>
          </a:xfrm>
        </p:spPr>
        <p:txBody>
          <a:bodyPr anchor="ctr"/>
          <a:lstStyle>
            <a:lvl1pPr algn="r">
              <a:defRPr b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A7718DA6-055F-41EB-8BC0-531B36CFB2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2643731"/>
            <a:ext cx="641349" cy="508348"/>
          </a:xfrm>
          <a:noFill/>
        </p:spPr>
        <p:txBody>
          <a:bodyPr anchor="ctr"/>
          <a:lstStyle>
            <a:lvl1pPr>
              <a:defRPr sz="3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C42FF1B4-9BDF-4CA3-8D30-853A80DB52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5604" y="2643731"/>
            <a:ext cx="5704023" cy="508000"/>
          </a:xfrm>
        </p:spPr>
        <p:txBody>
          <a:bodyPr anchor="ctr"/>
          <a:lstStyle>
            <a:lvl1pPr>
              <a:defRPr sz="2000" b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Kapiteltitel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470B3B8E-0415-420C-87CE-9FC50178B5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33846" y="2643731"/>
            <a:ext cx="852853" cy="508000"/>
          </a:xfrm>
        </p:spPr>
        <p:txBody>
          <a:bodyPr anchor="ctr"/>
          <a:lstStyle>
            <a:lvl1pPr algn="r">
              <a:defRPr b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C6B5FE61-67F1-4797-A68D-3DF96875E7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63" y="3331390"/>
            <a:ext cx="641349" cy="508348"/>
          </a:xfrm>
          <a:noFill/>
        </p:spPr>
        <p:txBody>
          <a:bodyPr anchor="ctr"/>
          <a:lstStyle>
            <a:lvl1pPr>
              <a:defRPr sz="3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424B5B02-864C-4242-B911-A8086EE663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5604" y="3331390"/>
            <a:ext cx="5704023" cy="508000"/>
          </a:xfrm>
        </p:spPr>
        <p:txBody>
          <a:bodyPr anchor="ctr"/>
          <a:lstStyle>
            <a:lvl1pPr>
              <a:defRPr sz="2000" b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Kapiteltitel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98220C11-6822-4D2B-BF57-0F4CC149FD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33846" y="3331390"/>
            <a:ext cx="852853" cy="508000"/>
          </a:xfrm>
        </p:spPr>
        <p:txBody>
          <a:bodyPr anchor="ctr"/>
          <a:lstStyle>
            <a:lvl1pPr algn="r">
              <a:defRPr b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B6FA2352-8586-4942-9D7F-347C1697E7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4963" y="4019049"/>
            <a:ext cx="641349" cy="508348"/>
          </a:xfrm>
          <a:noFill/>
        </p:spPr>
        <p:txBody>
          <a:bodyPr anchor="ctr"/>
          <a:lstStyle>
            <a:lvl1pPr>
              <a:defRPr sz="3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89794885-786F-4BD1-81CE-00A0F29794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35604" y="4019049"/>
            <a:ext cx="5704023" cy="508000"/>
          </a:xfrm>
        </p:spPr>
        <p:txBody>
          <a:bodyPr anchor="ctr"/>
          <a:lstStyle>
            <a:lvl1pPr>
              <a:defRPr sz="2000" b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Kapiteltitel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95B9B944-42D6-4BA1-9DBE-BFBFE346D3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33846" y="4019049"/>
            <a:ext cx="852853" cy="508000"/>
          </a:xfrm>
        </p:spPr>
        <p:txBody>
          <a:bodyPr anchor="ctr"/>
          <a:lstStyle>
            <a:lvl1pPr algn="r">
              <a:defRPr b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FCF0D04F-C80D-4817-889D-8289922340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4963" y="4706708"/>
            <a:ext cx="641349" cy="508348"/>
          </a:xfrm>
          <a:noFill/>
        </p:spPr>
        <p:txBody>
          <a:bodyPr anchor="ctr"/>
          <a:lstStyle>
            <a:lvl1pPr>
              <a:defRPr sz="3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607F09ED-67FC-49B6-9A98-9C13487175D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35604" y="4706708"/>
            <a:ext cx="5704023" cy="508000"/>
          </a:xfrm>
        </p:spPr>
        <p:txBody>
          <a:bodyPr anchor="ctr"/>
          <a:lstStyle>
            <a:lvl1pPr>
              <a:defRPr sz="2000" b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Kapiteltitel</a:t>
            </a:r>
          </a:p>
        </p:txBody>
      </p:sp>
      <p:sp>
        <p:nvSpPr>
          <p:cNvPr id="27" name="Textplatzhalter 10">
            <a:extLst>
              <a:ext uri="{FF2B5EF4-FFF2-40B4-BE49-F238E27FC236}">
                <a16:creationId xmlns:a16="http://schemas.microsoft.com/office/drawing/2014/main" id="{215205D5-B90D-4273-856E-B4A20C8335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33846" y="4706708"/>
            <a:ext cx="852853" cy="508000"/>
          </a:xfrm>
        </p:spPr>
        <p:txBody>
          <a:bodyPr anchor="ctr"/>
          <a:lstStyle>
            <a:lvl1pPr algn="r">
              <a:defRPr b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8" name="Datumsplatzhalter 27">
            <a:extLst>
              <a:ext uri="{FF2B5EF4-FFF2-40B4-BE49-F238E27FC236}">
                <a16:creationId xmlns:a16="http://schemas.microsoft.com/office/drawing/2014/main" id="{5571853E-AF88-46A3-94A4-59F6FDA97F39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24EF8286-8BB3-4BBB-B893-E05FB5755E33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71033BA0-402E-453F-88FD-E96F66CE97A3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0" name="Foliennummernplatzhalter 29">
            <a:extLst>
              <a:ext uri="{FF2B5EF4-FFF2-40B4-BE49-F238E27FC236}">
                <a16:creationId xmlns:a16="http://schemas.microsoft.com/office/drawing/2014/main" id="{98521966-9C7E-46AD-8D2C-A0BFBB0A8890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2E8462A-2F4F-41F3-9A9D-1AC66F7C2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322" y="373147"/>
            <a:ext cx="7380378" cy="704390"/>
          </a:xfrm>
        </p:spPr>
        <p:txBody>
          <a:bodyPr/>
          <a:lstStyle/>
          <a:p>
            <a:r>
              <a:rPr lang="de-DE" dirty="0"/>
              <a:t>Action Titel</a:t>
            </a:r>
          </a:p>
        </p:txBody>
      </p:sp>
    </p:spTree>
    <p:extLst>
      <p:ext uri="{BB962C8B-B14F-4D97-AF65-F5344CB8AC3E}">
        <p14:creationId xmlns:p14="http://schemas.microsoft.com/office/powerpoint/2010/main" val="998018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ativ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6280FEF7-575B-485A-A912-0A7BB66AA0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4963" y="1449273"/>
            <a:ext cx="2170600" cy="3321050"/>
          </a:xfrm>
        </p:spPr>
        <p:txBody>
          <a:bodyPr/>
          <a:lstStyle/>
          <a:p>
            <a:endParaRPr lang="de-DE"/>
          </a:p>
        </p:txBody>
      </p:sp>
      <p:sp>
        <p:nvSpPr>
          <p:cNvPr id="7" name="Bildplatzhalter 5">
            <a:extLst>
              <a:ext uri="{FF2B5EF4-FFF2-40B4-BE49-F238E27FC236}">
                <a16:creationId xmlns:a16="http://schemas.microsoft.com/office/drawing/2014/main" id="{94DD70B5-6891-4BBC-A355-AB8E2FD68A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72832" y="1449273"/>
            <a:ext cx="2170600" cy="3321050"/>
          </a:xfrm>
        </p:spPr>
        <p:txBody>
          <a:bodyPr/>
          <a:lstStyle/>
          <a:p>
            <a:endParaRPr lang="de-DE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5C0D20E4-906D-48D4-96E4-99D3249BDD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10698" y="1449273"/>
            <a:ext cx="2170600" cy="332105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5">
            <a:extLst>
              <a:ext uri="{FF2B5EF4-FFF2-40B4-BE49-F238E27FC236}">
                <a16:creationId xmlns:a16="http://schemas.microsoft.com/office/drawing/2014/main" id="{AD234A3C-801E-4FB5-A3A0-4869E67CB8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8568" y="1449273"/>
            <a:ext cx="2170600" cy="3321050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8E16B349-8A01-46E4-868C-E957BF554B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86437" y="1449273"/>
            <a:ext cx="2170600" cy="3321050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9C6062A-3DCA-44CA-B0A3-2923B1B8EB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3" y="4686300"/>
            <a:ext cx="2170600" cy="967408"/>
          </a:xfrm>
          <a:solidFill>
            <a:schemeClr val="accent1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dirty="0"/>
              <a:t>Kapiteltitel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400C679C-1799-4A5F-95C1-64A232194C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72832" y="4686299"/>
            <a:ext cx="2170600" cy="9674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Kapiteltitel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61A9706E-C418-42FD-8605-81879C3D20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10701" y="4686298"/>
            <a:ext cx="2170600" cy="9674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Kapiteltitel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62418DA5-E513-4124-BC82-2725596E9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48570" y="4686297"/>
            <a:ext cx="2170598" cy="9674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Kapiteltitel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B154EE3F-B2AC-4BE4-8161-3B787CBA0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86438" y="4686296"/>
            <a:ext cx="2170600" cy="9674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Kapiteltitel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15F21C08-0DF4-43D3-8DDB-B341C22CC0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963" y="5653708"/>
            <a:ext cx="2170600" cy="333375"/>
          </a:xfr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de-DE" b="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A7053788-868D-4D1F-BEAD-BABFEBF3A8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72832" y="5653708"/>
            <a:ext cx="2170600" cy="333375"/>
          </a:xfr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de-DE" b="0" dirty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0" name="Textplatzhalter 17">
            <a:extLst>
              <a:ext uri="{FF2B5EF4-FFF2-40B4-BE49-F238E27FC236}">
                <a16:creationId xmlns:a16="http://schemas.microsoft.com/office/drawing/2014/main" id="{3312DD4D-F2FC-4389-B77B-2E99A255EA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0701" y="5653708"/>
            <a:ext cx="2170600" cy="333375"/>
          </a:xfr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de-DE" b="0" dirty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1" name="Textplatzhalter 17">
            <a:extLst>
              <a:ext uri="{FF2B5EF4-FFF2-40B4-BE49-F238E27FC236}">
                <a16:creationId xmlns:a16="http://schemas.microsoft.com/office/drawing/2014/main" id="{3CCC82D4-C38F-42B3-B04D-622098F1A0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48570" y="5653708"/>
            <a:ext cx="2170600" cy="333375"/>
          </a:xfr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de-DE" b="0" dirty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22" name="Textplatzhalter 17">
            <a:extLst>
              <a:ext uri="{FF2B5EF4-FFF2-40B4-BE49-F238E27FC236}">
                <a16:creationId xmlns:a16="http://schemas.microsoft.com/office/drawing/2014/main" id="{73B8AB50-228F-4192-91D3-D53CF5871A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86438" y="5653708"/>
            <a:ext cx="2170600" cy="333375"/>
          </a:xfr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de-DE" b="0" dirty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Seitenzahl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ED663C1-773C-4789-BE72-A98510F2F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73147"/>
            <a:ext cx="11247438" cy="70439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Agenda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E6884E-F37E-4895-8F88-893501BA7961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79E9D311-B32F-46A6-8BF1-432D149500E1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A4299AC1-8F2F-4C53-866A-5C4AEAE007D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7F5A35C2-5D54-45CD-8A73-3D8F988C5D3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‹Nr.›</a:t>
            </a:fld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9476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0468FD-39C7-4C1C-8538-88B1FB759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90160" y="6515735"/>
            <a:ext cx="20116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lang="de-DE" sz="800" dirty="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© september - Strategie &amp; Forschung GmbH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F6F6593-BC63-4F88-9B75-4FC96D129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21" y="373147"/>
            <a:ext cx="11350717" cy="704390"/>
          </a:xfrm>
          <a:prstGeom prst="rect">
            <a:avLst/>
          </a:prstGeom>
        </p:spPr>
        <p:txBody>
          <a:bodyPr vert="horz" lIns="0" tIns="72000" rIns="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Action Titel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AE2378-0113-4205-82B5-8CC32DFE6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268413"/>
            <a:ext cx="11522075" cy="5221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Zwischenüberschrift</a:t>
            </a:r>
          </a:p>
          <a:p>
            <a:pPr lvl="1"/>
            <a:r>
              <a:rPr lang="de-DE" dirty="0"/>
              <a:t>Textebene 1</a:t>
            </a:r>
          </a:p>
          <a:p>
            <a:pPr lvl="2"/>
            <a:r>
              <a:rPr lang="de-DE" dirty="0"/>
              <a:t>Textebene 2</a:t>
            </a:r>
          </a:p>
          <a:p>
            <a:pPr lvl="3"/>
            <a:r>
              <a:rPr lang="de-DE" dirty="0"/>
              <a:t>Textebene 3</a:t>
            </a:r>
          </a:p>
          <a:p>
            <a:pPr lvl="4"/>
            <a:r>
              <a:rPr lang="de-DE" dirty="0"/>
              <a:t>Zitatebene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</a:pPr>
            <a:endParaRPr lang="de-DE" sz="1400" i="1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lvl="6"/>
            <a:endParaRPr lang="de-DE" sz="1400" i="1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lvl="7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0535CB8-C9B3-41A4-9AAB-8E784CAA5012}"/>
              </a:ext>
            </a:extLst>
          </p:cNvPr>
          <p:cNvSpPr txBox="1"/>
          <p:nvPr userDrawn="1"/>
        </p:nvSpPr>
        <p:spPr>
          <a:xfrm>
            <a:off x="192088" y="246527"/>
            <a:ext cx="2282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000" b="0" dirty="0">
                <a:solidFill>
                  <a:schemeClr val="accent1"/>
                </a:solidFill>
              </a:rPr>
              <a:t>»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EFE5AD0-981E-46D6-838B-E1356E727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2317" y="6515735"/>
            <a:ext cx="624721" cy="365125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algn="r"/>
            <a:fld id="{8874508D-837F-4803-8B2F-B9B2DE1C350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F272C8-8BDF-45AE-8858-E1E10D7DA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515735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9950D732-9826-47C0-A699-0E85AA09F723}" type="datetime1">
              <a:rPr lang="de-DE" smtClean="0"/>
              <a:t>28.09.2022</a:t>
            </a:fld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4321C95-4ED4-4A46-9767-DB7F938C6658}"/>
              </a:ext>
            </a:extLst>
          </p:cNvPr>
          <p:cNvGrpSpPr/>
          <p:nvPr userDrawn="1"/>
        </p:nvGrpSpPr>
        <p:grpSpPr>
          <a:xfrm>
            <a:off x="-1650834" y="2036573"/>
            <a:ext cx="1577899" cy="4453128"/>
            <a:chOff x="-2226266" y="858310"/>
            <a:chExt cx="2125900" cy="5999690"/>
          </a:xfrm>
        </p:grpSpPr>
        <p:sp>
          <p:nvSpPr>
            <p:cNvPr id="9" name="Rechteck: gefaltete Ecke 8">
              <a:extLst>
                <a:ext uri="{FF2B5EF4-FFF2-40B4-BE49-F238E27FC236}">
                  <a16:creationId xmlns:a16="http://schemas.microsoft.com/office/drawing/2014/main" id="{7F33EFDE-3EDD-4260-9A93-3E9AEEE14603}"/>
                </a:ext>
              </a:extLst>
            </p:cNvPr>
            <p:cNvSpPr/>
            <p:nvPr/>
          </p:nvSpPr>
          <p:spPr>
            <a:xfrm>
              <a:off x="-2226266" y="858788"/>
              <a:ext cx="654010" cy="654010"/>
            </a:xfrm>
            <a:prstGeom prst="foldedCorner">
              <a:avLst/>
            </a:prstGeom>
            <a:solidFill>
              <a:srgbClr val="9BB52E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tx1"/>
                  </a:solidFill>
                </a:rPr>
                <a:t>GRANNY APPLE GREEN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tx1"/>
                  </a:solidFill>
                </a:rPr>
                <a:t>155/181/46</a:t>
              </a:r>
              <a:endParaRPr lang="de-DE" sz="5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hteck: gefaltete Ecke 9">
              <a:extLst>
                <a:ext uri="{FF2B5EF4-FFF2-40B4-BE49-F238E27FC236}">
                  <a16:creationId xmlns:a16="http://schemas.microsoft.com/office/drawing/2014/main" id="{5445D6B5-36B9-4328-A732-59416895FE23}"/>
                </a:ext>
              </a:extLst>
            </p:cNvPr>
            <p:cNvSpPr/>
            <p:nvPr/>
          </p:nvSpPr>
          <p:spPr>
            <a:xfrm>
              <a:off x="-1489213" y="1647704"/>
              <a:ext cx="654010" cy="654010"/>
            </a:xfrm>
            <a:prstGeom prst="foldedCorner">
              <a:avLst/>
            </a:prstGeom>
            <a:solidFill>
              <a:srgbClr val="85C7AB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tx1"/>
                  </a:solidFill>
                </a:rPr>
                <a:t>COASTAL CABANA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tx1"/>
                  </a:solidFill>
                </a:rPr>
                <a:t>133/199/171</a:t>
              </a:r>
              <a:endParaRPr lang="de-DE" sz="5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hteck: gefaltete Ecke 10">
              <a:extLst>
                <a:ext uri="{FF2B5EF4-FFF2-40B4-BE49-F238E27FC236}">
                  <a16:creationId xmlns:a16="http://schemas.microsoft.com/office/drawing/2014/main" id="{BBFF1173-69E3-43FE-AF71-53B56FDC894D}"/>
                </a:ext>
              </a:extLst>
            </p:cNvPr>
            <p:cNvSpPr/>
            <p:nvPr/>
          </p:nvSpPr>
          <p:spPr>
            <a:xfrm>
              <a:off x="-2216852" y="1647705"/>
              <a:ext cx="654010" cy="654010"/>
            </a:xfrm>
            <a:prstGeom prst="foldedCorner">
              <a:avLst/>
            </a:prstGeom>
            <a:solidFill>
              <a:srgbClr val="007F6C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TRANQUIL TIDE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bg1"/>
                  </a:solidFill>
                </a:rPr>
                <a:t>0/127/108</a:t>
              </a:r>
              <a:endParaRPr lang="de-DE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: gefaltete Ecke 12">
              <a:extLst>
                <a:ext uri="{FF2B5EF4-FFF2-40B4-BE49-F238E27FC236}">
                  <a16:creationId xmlns:a16="http://schemas.microsoft.com/office/drawing/2014/main" id="{E3B181C7-0AF9-4211-BB9A-2EDC460DCBFD}"/>
                </a:ext>
              </a:extLst>
            </p:cNvPr>
            <p:cNvSpPr/>
            <p:nvPr/>
          </p:nvSpPr>
          <p:spPr>
            <a:xfrm>
              <a:off x="-770989" y="858310"/>
              <a:ext cx="654010" cy="654010"/>
            </a:xfrm>
            <a:prstGeom prst="foldedCorner">
              <a:avLst/>
            </a:prstGeom>
            <a:solidFill>
              <a:srgbClr val="5B6B2C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MOSSY MEADOW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bg1"/>
                  </a:solidFill>
                </a:rPr>
                <a:t>91/107/44</a:t>
              </a:r>
              <a:endParaRPr lang="de-DE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Rechteck: gefaltete Ecke 13">
              <a:extLst>
                <a:ext uri="{FF2B5EF4-FFF2-40B4-BE49-F238E27FC236}">
                  <a16:creationId xmlns:a16="http://schemas.microsoft.com/office/drawing/2014/main" id="{D70DD12D-2EDC-4395-A928-0B4A27DA0C2A}"/>
                </a:ext>
              </a:extLst>
            </p:cNvPr>
            <p:cNvSpPr/>
            <p:nvPr/>
          </p:nvSpPr>
          <p:spPr>
            <a:xfrm>
              <a:off x="-761574" y="1648182"/>
              <a:ext cx="654010" cy="654010"/>
            </a:xfrm>
            <a:prstGeom prst="foldedCorner">
              <a:avLst/>
            </a:prstGeom>
            <a:solidFill>
              <a:schemeClr val="accent3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CHEERFUL</a:t>
              </a:r>
              <a:br>
                <a:rPr lang="de-DE" sz="500" b="1" dirty="0">
                  <a:solidFill>
                    <a:schemeClr val="bg1"/>
                  </a:solidFill>
                </a:rPr>
              </a:br>
              <a:r>
                <a:rPr lang="de-DE" sz="500" b="1" dirty="0">
                  <a:solidFill>
                    <a:schemeClr val="bg1"/>
                  </a:solidFill>
                </a:rPr>
                <a:t>CYAN</a:t>
              </a:r>
            </a:p>
            <a:p>
              <a:pPr indent="0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bg1"/>
                  </a:solidFill>
                </a:rPr>
                <a:t>25/175/175</a:t>
              </a:r>
            </a:p>
          </p:txBody>
        </p:sp>
        <p:sp>
          <p:nvSpPr>
            <p:cNvPr id="15" name="Rechteck: gefaltete Ecke 14">
              <a:extLst>
                <a:ext uri="{FF2B5EF4-FFF2-40B4-BE49-F238E27FC236}">
                  <a16:creationId xmlns:a16="http://schemas.microsoft.com/office/drawing/2014/main" id="{A585B0DD-0888-4800-9E4D-8916928B68AB}"/>
                </a:ext>
              </a:extLst>
            </p:cNvPr>
            <p:cNvSpPr/>
            <p:nvPr/>
          </p:nvSpPr>
          <p:spPr>
            <a:xfrm>
              <a:off x="-1498627" y="858787"/>
              <a:ext cx="654010" cy="654010"/>
            </a:xfrm>
            <a:prstGeom prst="foldedCorner">
              <a:avLst/>
            </a:prstGeom>
            <a:solidFill>
              <a:srgbClr val="008000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PERFECT</a:t>
              </a:r>
              <a:br>
                <a:rPr lang="de-DE" sz="500" b="1" dirty="0">
                  <a:solidFill>
                    <a:schemeClr val="bg1"/>
                  </a:solidFill>
                </a:rPr>
              </a:br>
              <a:r>
                <a:rPr lang="de-DE" sz="500" b="1" dirty="0">
                  <a:solidFill>
                    <a:schemeClr val="bg1"/>
                  </a:solidFill>
                </a:rPr>
                <a:t>PINE</a:t>
              </a:r>
            </a:p>
            <a:p>
              <a:pPr indent="0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bg1"/>
                  </a:solidFill>
                </a:rPr>
                <a:t>0/128/0</a:t>
              </a:r>
            </a:p>
          </p:txBody>
        </p:sp>
        <p:sp>
          <p:nvSpPr>
            <p:cNvPr id="16" name="Rechteck: gefaltete Ecke 15">
              <a:extLst>
                <a:ext uri="{FF2B5EF4-FFF2-40B4-BE49-F238E27FC236}">
                  <a16:creationId xmlns:a16="http://schemas.microsoft.com/office/drawing/2014/main" id="{BE982D54-8FA4-45B2-9B30-1E56A1D20BE4}"/>
                </a:ext>
              </a:extLst>
            </p:cNvPr>
            <p:cNvSpPr/>
            <p:nvPr/>
          </p:nvSpPr>
          <p:spPr>
            <a:xfrm>
              <a:off x="-754376" y="4648248"/>
              <a:ext cx="654010" cy="654010"/>
            </a:xfrm>
            <a:prstGeom prst="foldedCorner">
              <a:avLst/>
            </a:prstGeom>
            <a:solidFill>
              <a:srgbClr val="FC36AC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FLIRTY FLAMINGO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bg1"/>
                  </a:solidFill>
                </a:rPr>
                <a:t>252/54/172</a:t>
              </a:r>
              <a:endParaRPr lang="de-DE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Rechteck: gefaltete Ecke 16">
              <a:extLst>
                <a:ext uri="{FF2B5EF4-FFF2-40B4-BE49-F238E27FC236}">
                  <a16:creationId xmlns:a16="http://schemas.microsoft.com/office/drawing/2014/main" id="{84F760E4-4BCB-4521-AD68-5F6AE0419DEA}"/>
                </a:ext>
              </a:extLst>
            </p:cNvPr>
            <p:cNvSpPr/>
            <p:nvPr/>
          </p:nvSpPr>
          <p:spPr>
            <a:xfrm>
              <a:off x="-2222652" y="5447197"/>
              <a:ext cx="654010" cy="654010"/>
            </a:xfrm>
            <a:prstGeom prst="foldedCorner">
              <a:avLst/>
            </a:prstGeom>
            <a:solidFill>
              <a:srgbClr val="FF9966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AMAZING APRICOT</a:t>
              </a:r>
            </a:p>
            <a:p>
              <a:pPr indent="0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bg1"/>
                  </a:solidFill>
                </a:rPr>
                <a:t>255/175/175</a:t>
              </a:r>
            </a:p>
          </p:txBody>
        </p:sp>
        <p:sp>
          <p:nvSpPr>
            <p:cNvPr id="18" name="Rechteck: gefaltete Ecke 17">
              <a:extLst>
                <a:ext uri="{FF2B5EF4-FFF2-40B4-BE49-F238E27FC236}">
                  <a16:creationId xmlns:a16="http://schemas.microsoft.com/office/drawing/2014/main" id="{6A3FC9AA-6C24-4D37-9C71-41746CCF9417}"/>
                </a:ext>
              </a:extLst>
            </p:cNvPr>
            <p:cNvSpPr/>
            <p:nvPr/>
          </p:nvSpPr>
          <p:spPr>
            <a:xfrm>
              <a:off x="-1535442" y="6203990"/>
              <a:ext cx="654010" cy="654010"/>
            </a:xfrm>
            <a:prstGeom prst="foldedCorner">
              <a:avLst/>
            </a:prstGeom>
            <a:solidFill>
              <a:schemeClr val="accent6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RICH</a:t>
              </a:r>
              <a:br>
                <a:rPr lang="de-DE" sz="500" b="1" dirty="0">
                  <a:solidFill>
                    <a:schemeClr val="bg1"/>
                  </a:solidFill>
                </a:rPr>
              </a:br>
              <a:r>
                <a:rPr lang="de-DE" sz="500" b="1" dirty="0">
                  <a:solidFill>
                    <a:schemeClr val="bg1"/>
                  </a:solidFill>
                </a:rPr>
                <a:t>RED</a:t>
              </a:r>
            </a:p>
            <a:p>
              <a:pPr indent="0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bg1"/>
                  </a:solidFill>
                </a:rPr>
                <a:t>190/0/0</a:t>
              </a:r>
            </a:p>
          </p:txBody>
        </p:sp>
        <p:sp>
          <p:nvSpPr>
            <p:cNvPr id="19" name="Rechteck: gefaltete Ecke 18">
              <a:extLst>
                <a:ext uri="{FF2B5EF4-FFF2-40B4-BE49-F238E27FC236}">
                  <a16:creationId xmlns:a16="http://schemas.microsoft.com/office/drawing/2014/main" id="{9016DF58-CF44-44D0-984F-55E0D7DBBEAB}"/>
                </a:ext>
              </a:extLst>
            </p:cNvPr>
            <p:cNvSpPr/>
            <p:nvPr/>
          </p:nvSpPr>
          <p:spPr>
            <a:xfrm>
              <a:off x="-2211272" y="3148215"/>
              <a:ext cx="654010" cy="654010"/>
            </a:xfrm>
            <a:prstGeom prst="foldedCorner">
              <a:avLst/>
            </a:prstGeom>
            <a:solidFill>
              <a:srgbClr val="303A44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SIMPLY</a:t>
              </a:r>
              <a:br>
                <a:rPr lang="de-DE" sz="500" b="1" dirty="0">
                  <a:solidFill>
                    <a:schemeClr val="bg1"/>
                  </a:solidFill>
                </a:rPr>
              </a:br>
              <a:r>
                <a:rPr lang="de-DE" sz="500" b="1" dirty="0">
                  <a:solidFill>
                    <a:schemeClr val="bg1"/>
                  </a:solidFill>
                </a:rPr>
                <a:t>STONE</a:t>
              </a:r>
            </a:p>
            <a:p>
              <a:pPr defTabSz="914400">
                <a:lnSpc>
                  <a:spcPct val="90000"/>
                </a:lnSpc>
                <a:spcBef>
                  <a:spcPts val="1000"/>
                </a:spcBef>
              </a:pPr>
              <a:r>
                <a:rPr lang="de-DE" sz="400" dirty="0">
                  <a:solidFill>
                    <a:schemeClr val="bg1"/>
                  </a:solidFill>
                </a:rPr>
                <a:t>48/59/68</a:t>
              </a:r>
            </a:p>
          </p:txBody>
        </p:sp>
        <p:sp>
          <p:nvSpPr>
            <p:cNvPr id="20" name="Rechteck: gefaltete Ecke 19">
              <a:extLst>
                <a:ext uri="{FF2B5EF4-FFF2-40B4-BE49-F238E27FC236}">
                  <a16:creationId xmlns:a16="http://schemas.microsoft.com/office/drawing/2014/main" id="{B2C4634E-CF5C-44A6-B9BB-AEF1E3D73401}"/>
                </a:ext>
              </a:extLst>
            </p:cNvPr>
            <p:cNvSpPr/>
            <p:nvPr/>
          </p:nvSpPr>
          <p:spPr>
            <a:xfrm>
              <a:off x="-770990" y="2408570"/>
              <a:ext cx="654010" cy="654010"/>
            </a:xfrm>
            <a:prstGeom prst="foldedCorner">
              <a:avLst/>
            </a:prstGeom>
            <a:solidFill>
              <a:srgbClr val="003865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NIGHT OF NAVY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bg1"/>
                  </a:solidFill>
                </a:rPr>
                <a:t>0/56/101</a:t>
              </a:r>
              <a:endParaRPr lang="de-DE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Rechteck: gefaltete Ecke 20">
              <a:extLst>
                <a:ext uri="{FF2B5EF4-FFF2-40B4-BE49-F238E27FC236}">
                  <a16:creationId xmlns:a16="http://schemas.microsoft.com/office/drawing/2014/main" id="{DF92F0CD-FB31-4542-9167-966AC386BA05}"/>
                </a:ext>
              </a:extLst>
            </p:cNvPr>
            <p:cNvSpPr/>
            <p:nvPr/>
          </p:nvSpPr>
          <p:spPr>
            <a:xfrm>
              <a:off x="-1498628" y="2408095"/>
              <a:ext cx="654010" cy="654010"/>
            </a:xfrm>
            <a:prstGeom prst="foldedCorner">
              <a:avLst/>
            </a:prstGeom>
            <a:solidFill>
              <a:srgbClr val="3E708E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BALANCED BLUE-GREY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bg1"/>
                  </a:solidFill>
                </a:rPr>
                <a:t>62/112/142</a:t>
              </a:r>
            </a:p>
          </p:txBody>
        </p:sp>
        <p:sp>
          <p:nvSpPr>
            <p:cNvPr id="22" name="Rechteck: gefaltete Ecke 21">
              <a:extLst>
                <a:ext uri="{FF2B5EF4-FFF2-40B4-BE49-F238E27FC236}">
                  <a16:creationId xmlns:a16="http://schemas.microsoft.com/office/drawing/2014/main" id="{E0E224C1-9FDF-4F3D-AB12-B9392DF91981}"/>
                </a:ext>
              </a:extLst>
            </p:cNvPr>
            <p:cNvSpPr/>
            <p:nvPr/>
          </p:nvSpPr>
          <p:spPr>
            <a:xfrm>
              <a:off x="-754378" y="3148215"/>
              <a:ext cx="654010" cy="654010"/>
            </a:xfrm>
            <a:prstGeom prst="foldedCorner">
              <a:avLst/>
            </a:prstGeom>
            <a:solidFill>
              <a:srgbClr val="AC99C7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/>
                <a:t>HIGHLAND HEATHER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/>
                <a:t>172/153/199</a:t>
              </a:r>
              <a:endParaRPr lang="de-DE" sz="500" b="1" dirty="0"/>
            </a:p>
          </p:txBody>
        </p:sp>
        <p:sp>
          <p:nvSpPr>
            <p:cNvPr id="23" name="Rechteck: gefaltete Ecke 22">
              <a:extLst>
                <a:ext uri="{FF2B5EF4-FFF2-40B4-BE49-F238E27FC236}">
                  <a16:creationId xmlns:a16="http://schemas.microsoft.com/office/drawing/2014/main" id="{2CB4F3B9-48DA-4DA2-9C90-709A9A696E5E}"/>
                </a:ext>
              </a:extLst>
            </p:cNvPr>
            <p:cNvSpPr/>
            <p:nvPr/>
          </p:nvSpPr>
          <p:spPr>
            <a:xfrm>
              <a:off x="-2209655" y="3917447"/>
              <a:ext cx="654010" cy="654010"/>
            </a:xfrm>
            <a:prstGeom prst="foldedCorner">
              <a:avLst/>
            </a:prstGeom>
            <a:solidFill>
              <a:srgbClr val="7A5299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GORGEOUS GRAPE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bg1"/>
                  </a:solidFill>
                </a:rPr>
                <a:t>122/82/153</a:t>
              </a:r>
              <a:endParaRPr lang="de-DE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Rechteck: gefaltete Ecke 23">
              <a:extLst>
                <a:ext uri="{FF2B5EF4-FFF2-40B4-BE49-F238E27FC236}">
                  <a16:creationId xmlns:a16="http://schemas.microsoft.com/office/drawing/2014/main" id="{8B041551-E50F-446D-AC58-807C6FB301B4}"/>
                </a:ext>
              </a:extLst>
            </p:cNvPr>
            <p:cNvSpPr/>
            <p:nvPr/>
          </p:nvSpPr>
          <p:spPr>
            <a:xfrm>
              <a:off x="-1482017" y="3917447"/>
              <a:ext cx="654010" cy="654010"/>
            </a:xfrm>
            <a:prstGeom prst="foldedCorner">
              <a:avLst/>
            </a:prstGeom>
            <a:solidFill>
              <a:srgbClr val="BA3E84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BERRY </a:t>
              </a:r>
              <a:br>
                <a:rPr lang="de-DE" sz="500" b="1" dirty="0">
                  <a:solidFill>
                    <a:schemeClr val="bg1"/>
                  </a:solidFill>
                </a:rPr>
              </a:br>
              <a:r>
                <a:rPr lang="de-DE" sz="500" b="1" dirty="0">
                  <a:solidFill>
                    <a:schemeClr val="bg1"/>
                  </a:solidFill>
                </a:rPr>
                <a:t>BURST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bg1"/>
                  </a:solidFill>
                </a:rPr>
                <a:t>186/62/132</a:t>
              </a:r>
              <a:endParaRPr lang="de-DE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Rechteck: gefaltete Ecke 24">
              <a:extLst>
                <a:ext uri="{FF2B5EF4-FFF2-40B4-BE49-F238E27FC236}">
                  <a16:creationId xmlns:a16="http://schemas.microsoft.com/office/drawing/2014/main" id="{F364E7B5-902C-4EF8-8948-2D2E20EE595C}"/>
                </a:ext>
              </a:extLst>
            </p:cNvPr>
            <p:cNvSpPr/>
            <p:nvPr/>
          </p:nvSpPr>
          <p:spPr>
            <a:xfrm>
              <a:off x="-754378" y="3923610"/>
              <a:ext cx="654009" cy="654009"/>
            </a:xfrm>
            <a:prstGeom prst="foldedCorner">
              <a:avLst/>
            </a:prstGeom>
            <a:solidFill>
              <a:srgbClr val="AC655F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BLURRY</a:t>
              </a:r>
              <a:br>
                <a:rPr lang="de-DE" sz="500" b="1" dirty="0">
                  <a:solidFill>
                    <a:schemeClr val="bg1"/>
                  </a:solidFill>
                </a:rPr>
              </a:br>
              <a:r>
                <a:rPr lang="de-DE" sz="500" b="1" dirty="0">
                  <a:solidFill>
                    <a:schemeClr val="bg1"/>
                  </a:solidFill>
                </a:rPr>
                <a:t>BLUSH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bg1"/>
                  </a:solidFill>
                </a:rPr>
                <a:t>172/101/95</a:t>
              </a:r>
            </a:p>
          </p:txBody>
        </p:sp>
        <p:sp>
          <p:nvSpPr>
            <p:cNvPr id="26" name="Rechteck: gefaltete Ecke 25">
              <a:extLst>
                <a:ext uri="{FF2B5EF4-FFF2-40B4-BE49-F238E27FC236}">
                  <a16:creationId xmlns:a16="http://schemas.microsoft.com/office/drawing/2014/main" id="{E1AE5F74-9AF0-46A9-B1FB-A87DD5A57F00}"/>
                </a:ext>
              </a:extLst>
            </p:cNvPr>
            <p:cNvSpPr/>
            <p:nvPr/>
          </p:nvSpPr>
          <p:spPr>
            <a:xfrm>
              <a:off x="-2209654" y="4644151"/>
              <a:ext cx="654009" cy="654009"/>
            </a:xfrm>
            <a:prstGeom prst="foldedCorner">
              <a:avLst/>
            </a:prstGeom>
            <a:solidFill>
              <a:srgbClr val="F9D6D4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tx1"/>
                  </a:solidFill>
                </a:rPr>
                <a:t>POWDER </a:t>
              </a:r>
              <a:br>
                <a:rPr lang="de-DE" sz="500" b="1" dirty="0">
                  <a:solidFill>
                    <a:schemeClr val="tx1"/>
                  </a:solidFill>
                </a:rPr>
              </a:br>
              <a:r>
                <a:rPr lang="de-DE" sz="500" b="1" dirty="0">
                  <a:solidFill>
                    <a:schemeClr val="tx1"/>
                  </a:solidFill>
                </a:rPr>
                <a:t>PINK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tx1"/>
                  </a:solidFill>
                </a:rPr>
                <a:t>249/214/212</a:t>
              </a:r>
              <a:endParaRPr lang="de-DE" sz="5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Rechteck: gefaltete Ecke 26">
              <a:extLst>
                <a:ext uri="{FF2B5EF4-FFF2-40B4-BE49-F238E27FC236}">
                  <a16:creationId xmlns:a16="http://schemas.microsoft.com/office/drawing/2014/main" id="{874B46DC-5688-449E-A46C-22A99D895CD0}"/>
                </a:ext>
              </a:extLst>
            </p:cNvPr>
            <p:cNvSpPr/>
            <p:nvPr/>
          </p:nvSpPr>
          <p:spPr>
            <a:xfrm>
              <a:off x="-1482016" y="4648248"/>
              <a:ext cx="654009" cy="654009"/>
            </a:xfrm>
            <a:prstGeom prst="foldedCorner">
              <a:avLst/>
            </a:prstGeom>
            <a:solidFill>
              <a:srgbClr val="F29D9A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tx1"/>
                  </a:solidFill>
                </a:rPr>
                <a:t>ROSY ROUGE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tx1"/>
                  </a:solidFill>
                </a:rPr>
                <a:t>242/157/154</a:t>
              </a:r>
              <a:endParaRPr lang="de-DE" sz="5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chteck: gefaltete Ecke 27">
              <a:extLst>
                <a:ext uri="{FF2B5EF4-FFF2-40B4-BE49-F238E27FC236}">
                  <a16:creationId xmlns:a16="http://schemas.microsoft.com/office/drawing/2014/main" id="{C074E1A3-CE6D-4562-8384-F173CFEBAA2D}"/>
                </a:ext>
              </a:extLst>
            </p:cNvPr>
            <p:cNvSpPr/>
            <p:nvPr/>
          </p:nvSpPr>
          <p:spPr>
            <a:xfrm>
              <a:off x="-2223476" y="2409179"/>
              <a:ext cx="654009" cy="654009"/>
            </a:xfrm>
            <a:prstGeom prst="foldedCorner">
              <a:avLst/>
            </a:prstGeom>
            <a:solidFill>
              <a:srgbClr val="33CCFF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BUBBLY BLUE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bg1"/>
                  </a:solidFill>
                </a:rPr>
                <a:t>51/204/255</a:t>
              </a:r>
              <a:endParaRPr lang="de-DE" sz="5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Rechteck: gefaltete Ecke 28">
              <a:extLst>
                <a:ext uri="{FF2B5EF4-FFF2-40B4-BE49-F238E27FC236}">
                  <a16:creationId xmlns:a16="http://schemas.microsoft.com/office/drawing/2014/main" id="{0DAB0C11-9FB4-4D0F-A13B-1C5109F006C1}"/>
                </a:ext>
              </a:extLst>
            </p:cNvPr>
            <p:cNvSpPr/>
            <p:nvPr/>
          </p:nvSpPr>
          <p:spPr>
            <a:xfrm>
              <a:off x="-2226266" y="6203990"/>
              <a:ext cx="654010" cy="654010"/>
            </a:xfrm>
            <a:prstGeom prst="foldedCorner">
              <a:avLst/>
            </a:prstGeom>
            <a:solidFill>
              <a:schemeClr val="accent5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ORIGINAL ORANGE</a:t>
              </a:r>
            </a:p>
            <a:p>
              <a:pPr indent="0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bg1"/>
                  </a:solidFill>
                </a:rPr>
                <a:t>255/125/0</a:t>
              </a:r>
            </a:p>
          </p:txBody>
        </p:sp>
        <p:sp>
          <p:nvSpPr>
            <p:cNvPr id="30" name="Rechteck: gefaltete Ecke 29">
              <a:extLst>
                <a:ext uri="{FF2B5EF4-FFF2-40B4-BE49-F238E27FC236}">
                  <a16:creationId xmlns:a16="http://schemas.microsoft.com/office/drawing/2014/main" id="{D03B8C7C-B656-4ED8-A4EF-E1402868ABA9}"/>
                </a:ext>
              </a:extLst>
            </p:cNvPr>
            <p:cNvSpPr/>
            <p:nvPr/>
          </p:nvSpPr>
          <p:spPr>
            <a:xfrm>
              <a:off x="-770990" y="5446242"/>
              <a:ext cx="654010" cy="654010"/>
            </a:xfrm>
            <a:prstGeom prst="foldedCorner">
              <a:avLst/>
            </a:prstGeom>
            <a:solidFill>
              <a:srgbClr val="F8AD1E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tx1"/>
                  </a:solidFill>
                </a:rPr>
                <a:t>MANGO MELODY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tx1"/>
                  </a:solidFill>
                </a:rPr>
                <a:t>248/173/30</a:t>
              </a:r>
              <a:endParaRPr lang="de-DE" sz="5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Rechteck: gefaltete Ecke 30">
              <a:extLst>
                <a:ext uri="{FF2B5EF4-FFF2-40B4-BE49-F238E27FC236}">
                  <a16:creationId xmlns:a16="http://schemas.microsoft.com/office/drawing/2014/main" id="{E85B505B-8007-4A18-87FB-0F990DA7C4F7}"/>
                </a:ext>
              </a:extLst>
            </p:cNvPr>
            <p:cNvSpPr/>
            <p:nvPr/>
          </p:nvSpPr>
          <p:spPr>
            <a:xfrm>
              <a:off x="-1498628" y="5447197"/>
              <a:ext cx="654010" cy="654010"/>
            </a:xfrm>
            <a:prstGeom prst="foldedCorner">
              <a:avLst/>
            </a:prstGeom>
            <a:solidFill>
              <a:srgbClr val="FEF051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tx1"/>
                  </a:solidFill>
                </a:rPr>
                <a:t>PINAPPLE PUNCH</a:t>
              </a:r>
              <a:endParaRPr lang="de-DE" sz="500" b="1" dirty="0"/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/>
                <a:t>254/240/78</a:t>
              </a:r>
              <a:endParaRPr lang="de-DE" sz="400" dirty="0">
                <a:solidFill>
                  <a:schemeClr val="tx1"/>
                </a:solidFill>
              </a:endParaRPr>
            </a:p>
          </p:txBody>
        </p:sp>
        <p:sp>
          <p:nvSpPr>
            <p:cNvPr id="32" name="Rechteck: gefaltete Ecke 31">
              <a:extLst>
                <a:ext uri="{FF2B5EF4-FFF2-40B4-BE49-F238E27FC236}">
                  <a16:creationId xmlns:a16="http://schemas.microsoft.com/office/drawing/2014/main" id="{C84948EE-5098-46B0-823A-8F326234C55F}"/>
                </a:ext>
              </a:extLst>
            </p:cNvPr>
            <p:cNvSpPr/>
            <p:nvPr/>
          </p:nvSpPr>
          <p:spPr>
            <a:xfrm>
              <a:off x="-1489213" y="3151081"/>
              <a:ext cx="654010" cy="654010"/>
            </a:xfrm>
            <a:prstGeom prst="foldedCorner">
              <a:avLst/>
            </a:prstGeom>
            <a:solidFill>
              <a:schemeClr val="accent4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/>
                <a:t>SLIGHTLY SILVER</a:t>
              </a:r>
            </a:p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/>
                <a:t>242/242/242</a:t>
              </a:r>
            </a:p>
          </p:txBody>
        </p:sp>
        <p:sp>
          <p:nvSpPr>
            <p:cNvPr id="33" name="Rechteck: gefaltete Ecke 32">
              <a:extLst>
                <a:ext uri="{FF2B5EF4-FFF2-40B4-BE49-F238E27FC236}">
                  <a16:creationId xmlns:a16="http://schemas.microsoft.com/office/drawing/2014/main" id="{F6B13AD7-AC39-46C0-A798-0842A791F257}"/>
                </a:ext>
              </a:extLst>
            </p:cNvPr>
            <p:cNvSpPr/>
            <p:nvPr/>
          </p:nvSpPr>
          <p:spPr>
            <a:xfrm>
              <a:off x="-807803" y="6203990"/>
              <a:ext cx="654010" cy="654010"/>
            </a:xfrm>
            <a:prstGeom prst="foldedCorner">
              <a:avLst/>
            </a:prstGeom>
            <a:solidFill>
              <a:srgbClr val="630328"/>
            </a:solidFill>
          </p:spPr>
          <p:txBody>
            <a:bodyPr vert="horz" lIns="91440" tIns="45720" rIns="91440" bIns="45720" rtlCol="0" anchor="t">
              <a:noAutofit/>
            </a:bodyPr>
            <a:lstStyle/>
            <a:p>
              <a:pPr indent="0" algn="l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500" b="1" dirty="0">
                  <a:solidFill>
                    <a:schemeClr val="bg1"/>
                  </a:solidFill>
                </a:rPr>
                <a:t>BRILLIANT BORDEAUX</a:t>
              </a:r>
            </a:p>
            <a:p>
              <a:pPr indent="0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400" dirty="0">
                  <a:solidFill>
                    <a:schemeClr val="bg1"/>
                  </a:solidFill>
                </a:rPr>
                <a:t>99/3/40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506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41" r:id="rId2"/>
    <p:sldLayoutId id="2147483742" r:id="rId3"/>
    <p:sldLayoutId id="2147483648" r:id="rId4"/>
    <p:sldLayoutId id="2147483689" r:id="rId5"/>
    <p:sldLayoutId id="2147483694" r:id="rId6"/>
    <p:sldLayoutId id="2147483733" r:id="rId7"/>
    <p:sldLayoutId id="2147483699" r:id="rId8"/>
    <p:sldLayoutId id="2147483710" r:id="rId9"/>
    <p:sldLayoutId id="2147483649" r:id="rId10"/>
    <p:sldLayoutId id="2147483724" r:id="rId11"/>
    <p:sldLayoutId id="2147483651" r:id="rId12"/>
    <p:sldLayoutId id="2147483652" r:id="rId13"/>
    <p:sldLayoutId id="2147483734" r:id="rId14"/>
    <p:sldLayoutId id="2147483697" r:id="rId15"/>
    <p:sldLayoutId id="2147483698" r:id="rId16"/>
    <p:sldLayoutId id="2147483691" r:id="rId17"/>
    <p:sldLayoutId id="2147483704" r:id="rId18"/>
    <p:sldLayoutId id="2147483705" r:id="rId19"/>
    <p:sldLayoutId id="2147483745" r:id="rId20"/>
    <p:sldLayoutId id="2147483692" r:id="rId21"/>
    <p:sldLayoutId id="2147483706" r:id="rId22"/>
    <p:sldLayoutId id="2147483693" r:id="rId23"/>
    <p:sldLayoutId id="2147483703" r:id="rId24"/>
    <p:sldLayoutId id="2147483746" r:id="rId25"/>
    <p:sldLayoutId id="2147483743" r:id="rId26"/>
    <p:sldLayoutId id="2147483749" r:id="rId27"/>
    <p:sldLayoutId id="2147483711" r:id="rId28"/>
    <p:sldLayoutId id="2147483712" r:id="rId29"/>
    <p:sldLayoutId id="2147483713" r:id="rId30"/>
    <p:sldLayoutId id="2147483722" r:id="rId31"/>
    <p:sldLayoutId id="2147483747" r:id="rId32"/>
    <p:sldLayoutId id="2147483721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14" r:id="rId39"/>
    <p:sldLayoutId id="2147483735" r:id="rId40"/>
    <p:sldLayoutId id="2147483737" r:id="rId41"/>
    <p:sldLayoutId id="2147483738" r:id="rId42"/>
    <p:sldLayoutId id="2147483739" r:id="rId43"/>
    <p:sldLayoutId id="2147483740" r:id="rId44"/>
    <p:sldLayoutId id="2147483748" r:id="rId45"/>
    <p:sldLayoutId id="2147483744" r:id="rId46"/>
    <p:sldLayoutId id="2147483761" r:id="rId4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Bahnschrift SemiBold SemiConden" panose="020B050204020402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Bahnschrift SemiBold SemiConden" panose="020B0502040204020203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j-lt"/>
          <a:ea typeface="+mn-ea"/>
          <a:cs typeface="+mn-cs"/>
        </a:defRPr>
      </a:lvl2pPr>
      <a:lvl3pPr marL="179388" indent="-179388" algn="l" defTabSz="914400" rtl="0" eaLnBrk="1" latinLnBrk="0" hangingPunct="1">
        <a:lnSpc>
          <a:spcPct val="100000"/>
        </a:lnSpc>
        <a:spcBef>
          <a:spcPts val="500"/>
        </a:spcBef>
        <a:buFont typeface="Calibri Light" panose="020F0302020204030204" pitchFamily="34" charset="0"/>
        <a:buChar char="»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358775" indent="-179388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lang="de-DE" sz="1400" i="1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de-DE" sz="1400" i="1" kern="1200" dirty="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de-DE" sz="1400" i="1" kern="1200" dirty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de-DE" sz="1400" i="1" kern="1200" dirty="0">
          <a:solidFill>
            <a:schemeClr val="tx1"/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121" userDrawn="1">
          <p15:clr>
            <a:srgbClr val="F26B43"/>
          </p15:clr>
        </p15:guide>
        <p15:guide id="3" orient="horz" pos="4201" userDrawn="1">
          <p15:clr>
            <a:srgbClr val="F26B43"/>
          </p15:clr>
        </p15:guide>
        <p15:guide id="4" pos="7559" userDrawn="1">
          <p15:clr>
            <a:srgbClr val="F26B43"/>
          </p15:clr>
        </p15:guide>
        <p15:guide id="5" pos="211" userDrawn="1">
          <p15:clr>
            <a:srgbClr val="F26B43"/>
          </p15:clr>
        </p15:guide>
        <p15:guide id="6" orient="horz" pos="799" userDrawn="1">
          <p15:clr>
            <a:srgbClr val="F26B43"/>
          </p15:clr>
        </p15:guide>
        <p15:guide id="7" pos="7469" userDrawn="1">
          <p15:clr>
            <a:srgbClr val="F26B43"/>
          </p15:clr>
        </p15:guide>
        <p15:guide id="8" orient="horz" pos="119" userDrawn="1">
          <p15:clr>
            <a:srgbClr val="F26B43"/>
          </p15:clr>
        </p15:guide>
        <p15:guide id="9" orient="horz" pos="40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Text, draußen, Schild enthält.&#10;&#10;Automatisch generierte Beschreibung">
            <a:extLst>
              <a:ext uri="{FF2B5EF4-FFF2-40B4-BE49-F238E27FC236}">
                <a16:creationId xmlns:a16="http://schemas.microsoft.com/office/drawing/2014/main" id="{F396B67E-E145-E389-4ECC-B4B25DB306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t="9705" r="9950" b="1237"/>
          <a:stretch/>
        </p:blipFill>
        <p:spPr>
          <a:xfrm>
            <a:off x="192088" y="110837"/>
            <a:ext cx="11769003" cy="6558252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9FEFCA-7EEA-4EEB-428D-57822F16DB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CF12EF-0A2A-4D52-64AA-A4EAA457D6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DEE5A29-2866-DC3D-EF1A-7A01CED8F05D}"/>
              </a:ext>
            </a:extLst>
          </p:cNvPr>
          <p:cNvSpPr txBox="1"/>
          <p:nvPr/>
        </p:nvSpPr>
        <p:spPr>
          <a:xfrm>
            <a:off x="6910013" y="5742326"/>
            <a:ext cx="69226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3C2E2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Prof. Dr. Kai-Marcus Thäsler, FAW / </a:t>
            </a:r>
            <a:r>
              <a:rPr lang="de-DE" sz="1200" dirty="0">
                <a:solidFill>
                  <a:srgbClr val="3C2E2E"/>
                </a:solidFill>
                <a:latin typeface="Calibri Light" panose="020F0302020204030204"/>
              </a:rPr>
              <a:t>Cornelia Krebs, september </a:t>
            </a:r>
            <a:endParaRPr lang="de-DE" sz="12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D00533D-5D4B-11B1-3690-F57856F8B2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002" y="463365"/>
            <a:ext cx="1580114" cy="45706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5943F2A-C6EB-F381-057F-175D627A9ABF}"/>
              </a:ext>
            </a:extLst>
          </p:cNvPr>
          <p:cNvSpPr txBox="1"/>
          <p:nvPr/>
        </p:nvSpPr>
        <p:spPr>
          <a:xfrm>
            <a:off x="5630091" y="3004457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6534001-F5C2-96B5-48F0-B437D13362D7}"/>
              </a:ext>
            </a:extLst>
          </p:cNvPr>
          <p:cNvGrpSpPr/>
          <p:nvPr/>
        </p:nvGrpSpPr>
        <p:grpSpPr>
          <a:xfrm>
            <a:off x="7039069" y="106959"/>
            <a:ext cx="2543986" cy="3326374"/>
            <a:chOff x="7039070" y="106959"/>
            <a:chExt cx="2543986" cy="3326374"/>
          </a:xfrm>
          <a:solidFill>
            <a:schemeClr val="tx2">
              <a:lumMod val="50000"/>
            </a:schemeClr>
          </a:solidFill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D6643D1E-9F02-3027-860F-7AC76F49A45F}"/>
                </a:ext>
              </a:extLst>
            </p:cNvPr>
            <p:cNvSpPr/>
            <p:nvPr/>
          </p:nvSpPr>
          <p:spPr>
            <a:xfrm>
              <a:off x="7039070" y="106959"/>
              <a:ext cx="1545042" cy="3326374"/>
            </a:xfrm>
            <a:custGeom>
              <a:avLst/>
              <a:gdLst>
                <a:gd name="connsiteX0" fmla="*/ 0 w 1057362"/>
                <a:gd name="connsiteY0" fmla="*/ 0 h 1079561"/>
                <a:gd name="connsiteX1" fmla="*/ 1057362 w 1057362"/>
                <a:gd name="connsiteY1" fmla="*/ 0 h 1079561"/>
                <a:gd name="connsiteX2" fmla="*/ 1057362 w 1057362"/>
                <a:gd name="connsiteY2" fmla="*/ 1079561 h 1079561"/>
                <a:gd name="connsiteX3" fmla="*/ 0 w 1057362"/>
                <a:gd name="connsiteY3" fmla="*/ 1079561 h 1079561"/>
                <a:gd name="connsiteX4" fmla="*/ 0 w 1057362"/>
                <a:gd name="connsiteY4" fmla="*/ 0 h 1079561"/>
                <a:gd name="connsiteX0" fmla="*/ 0 w 2424608"/>
                <a:gd name="connsiteY0" fmla="*/ 1480458 h 2560019"/>
                <a:gd name="connsiteX1" fmla="*/ 2424608 w 2424608"/>
                <a:gd name="connsiteY1" fmla="*/ 0 h 2560019"/>
                <a:gd name="connsiteX2" fmla="*/ 1057362 w 2424608"/>
                <a:gd name="connsiteY2" fmla="*/ 2560019 h 2560019"/>
                <a:gd name="connsiteX3" fmla="*/ 0 w 2424608"/>
                <a:gd name="connsiteY3" fmla="*/ 2560019 h 2560019"/>
                <a:gd name="connsiteX4" fmla="*/ 0 w 2424608"/>
                <a:gd name="connsiteY4" fmla="*/ 1480458 h 2560019"/>
                <a:gd name="connsiteX0" fmla="*/ 0 w 1431831"/>
                <a:gd name="connsiteY0" fmla="*/ 940527 h 2020088"/>
                <a:gd name="connsiteX1" fmla="*/ 1431831 w 1431831"/>
                <a:gd name="connsiteY1" fmla="*/ 0 h 2020088"/>
                <a:gd name="connsiteX2" fmla="*/ 1057362 w 1431831"/>
                <a:gd name="connsiteY2" fmla="*/ 2020088 h 2020088"/>
                <a:gd name="connsiteX3" fmla="*/ 0 w 1431831"/>
                <a:gd name="connsiteY3" fmla="*/ 2020088 h 2020088"/>
                <a:gd name="connsiteX4" fmla="*/ 0 w 1431831"/>
                <a:gd name="connsiteY4" fmla="*/ 940527 h 2020088"/>
                <a:gd name="connsiteX0" fmla="*/ 0 w 1431831"/>
                <a:gd name="connsiteY0" fmla="*/ 844733 h 2020088"/>
                <a:gd name="connsiteX1" fmla="*/ 1431831 w 1431831"/>
                <a:gd name="connsiteY1" fmla="*/ 0 h 2020088"/>
                <a:gd name="connsiteX2" fmla="*/ 1057362 w 1431831"/>
                <a:gd name="connsiteY2" fmla="*/ 2020088 h 2020088"/>
                <a:gd name="connsiteX3" fmla="*/ 0 w 1431831"/>
                <a:gd name="connsiteY3" fmla="*/ 2020088 h 2020088"/>
                <a:gd name="connsiteX4" fmla="*/ 0 w 1431831"/>
                <a:gd name="connsiteY4" fmla="*/ 844733 h 2020088"/>
                <a:gd name="connsiteX0" fmla="*/ 0 w 1484082"/>
                <a:gd name="connsiteY0" fmla="*/ 844733 h 2560019"/>
                <a:gd name="connsiteX1" fmla="*/ 1431831 w 1484082"/>
                <a:gd name="connsiteY1" fmla="*/ 0 h 2560019"/>
                <a:gd name="connsiteX2" fmla="*/ 1484082 w 1484082"/>
                <a:gd name="connsiteY2" fmla="*/ 2560019 h 2560019"/>
                <a:gd name="connsiteX3" fmla="*/ 0 w 1484082"/>
                <a:gd name="connsiteY3" fmla="*/ 2020088 h 2560019"/>
                <a:gd name="connsiteX4" fmla="*/ 0 w 1484082"/>
                <a:gd name="connsiteY4" fmla="*/ 844733 h 2560019"/>
                <a:gd name="connsiteX0" fmla="*/ 34834 w 1518916"/>
                <a:gd name="connsiteY0" fmla="*/ 844733 h 3326374"/>
                <a:gd name="connsiteX1" fmla="*/ 1466665 w 1518916"/>
                <a:gd name="connsiteY1" fmla="*/ 0 h 3326374"/>
                <a:gd name="connsiteX2" fmla="*/ 1518916 w 1518916"/>
                <a:gd name="connsiteY2" fmla="*/ 2560019 h 3326374"/>
                <a:gd name="connsiteX3" fmla="*/ 0 w 1518916"/>
                <a:gd name="connsiteY3" fmla="*/ 3326374 h 3326374"/>
                <a:gd name="connsiteX4" fmla="*/ 34834 w 1518916"/>
                <a:gd name="connsiteY4" fmla="*/ 844733 h 3326374"/>
                <a:gd name="connsiteX0" fmla="*/ 34834 w 1545042"/>
                <a:gd name="connsiteY0" fmla="*/ 844733 h 3326374"/>
                <a:gd name="connsiteX1" fmla="*/ 1466665 w 1545042"/>
                <a:gd name="connsiteY1" fmla="*/ 0 h 3326374"/>
                <a:gd name="connsiteX2" fmla="*/ 1545042 w 1545042"/>
                <a:gd name="connsiteY2" fmla="*/ 2769025 h 3326374"/>
                <a:gd name="connsiteX3" fmla="*/ 0 w 1545042"/>
                <a:gd name="connsiteY3" fmla="*/ 3326374 h 3326374"/>
                <a:gd name="connsiteX4" fmla="*/ 34834 w 1545042"/>
                <a:gd name="connsiteY4" fmla="*/ 844733 h 3326374"/>
                <a:gd name="connsiteX0" fmla="*/ 8708 w 1545042"/>
                <a:gd name="connsiteY0" fmla="*/ 862150 h 3326374"/>
                <a:gd name="connsiteX1" fmla="*/ 1466665 w 1545042"/>
                <a:gd name="connsiteY1" fmla="*/ 0 h 3326374"/>
                <a:gd name="connsiteX2" fmla="*/ 1545042 w 1545042"/>
                <a:gd name="connsiteY2" fmla="*/ 2769025 h 3326374"/>
                <a:gd name="connsiteX3" fmla="*/ 0 w 1545042"/>
                <a:gd name="connsiteY3" fmla="*/ 3326374 h 3326374"/>
                <a:gd name="connsiteX4" fmla="*/ 8708 w 1545042"/>
                <a:gd name="connsiteY4" fmla="*/ 862150 h 332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5042" h="3326374">
                  <a:moveTo>
                    <a:pt x="8708" y="862150"/>
                  </a:moveTo>
                  <a:lnTo>
                    <a:pt x="1466665" y="0"/>
                  </a:lnTo>
                  <a:lnTo>
                    <a:pt x="1545042" y="2769025"/>
                  </a:lnTo>
                  <a:lnTo>
                    <a:pt x="0" y="3326374"/>
                  </a:lnTo>
                  <a:cubicBezTo>
                    <a:pt x="2903" y="2504966"/>
                    <a:pt x="5805" y="1683558"/>
                    <a:pt x="8708" y="862150"/>
                  </a:cubicBezTo>
                  <a:close/>
                </a:path>
              </a:pathLst>
            </a:custGeom>
            <a:grpFill/>
            <a:ln w="12700">
              <a:noFill/>
              <a:miter lim="800000"/>
            </a:ln>
          </p:spPr>
          <p:txBody>
            <a:bodyPr vert="horz" lIns="36000" tIns="45720" rIns="36000" bIns="45720" rtlCol="0" anchor="t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endParaRPr lang="de-DE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C80A98C-C031-62A8-DEDB-BD23337EF726}"/>
                </a:ext>
              </a:extLst>
            </p:cNvPr>
            <p:cNvSpPr/>
            <p:nvPr/>
          </p:nvSpPr>
          <p:spPr>
            <a:xfrm>
              <a:off x="8481291" y="121727"/>
              <a:ext cx="1037131" cy="914400"/>
            </a:xfrm>
            <a:custGeom>
              <a:avLst/>
              <a:gdLst>
                <a:gd name="connsiteX0" fmla="*/ 0 w 1011005"/>
                <a:gd name="connsiteY0" fmla="*/ 0 h 914400"/>
                <a:gd name="connsiteX1" fmla="*/ 1011005 w 1011005"/>
                <a:gd name="connsiteY1" fmla="*/ 0 h 914400"/>
                <a:gd name="connsiteX2" fmla="*/ 1011005 w 1011005"/>
                <a:gd name="connsiteY2" fmla="*/ 914400 h 914400"/>
                <a:gd name="connsiteX3" fmla="*/ 0 w 1011005"/>
                <a:gd name="connsiteY3" fmla="*/ 914400 h 914400"/>
                <a:gd name="connsiteX4" fmla="*/ 0 w 1011005"/>
                <a:gd name="connsiteY4" fmla="*/ 0 h 914400"/>
                <a:gd name="connsiteX0" fmla="*/ 0 w 1028422"/>
                <a:gd name="connsiteY0" fmla="*/ 0 h 914400"/>
                <a:gd name="connsiteX1" fmla="*/ 1028422 w 1028422"/>
                <a:gd name="connsiteY1" fmla="*/ 0 h 914400"/>
                <a:gd name="connsiteX2" fmla="*/ 1011005 w 1028422"/>
                <a:gd name="connsiteY2" fmla="*/ 914400 h 914400"/>
                <a:gd name="connsiteX3" fmla="*/ 0 w 1028422"/>
                <a:gd name="connsiteY3" fmla="*/ 914400 h 914400"/>
                <a:gd name="connsiteX4" fmla="*/ 0 w 1028422"/>
                <a:gd name="connsiteY4" fmla="*/ 0 h 914400"/>
                <a:gd name="connsiteX0" fmla="*/ 0 w 1037131"/>
                <a:gd name="connsiteY0" fmla="*/ 0 h 914400"/>
                <a:gd name="connsiteX1" fmla="*/ 1028422 w 1037131"/>
                <a:gd name="connsiteY1" fmla="*/ 0 h 914400"/>
                <a:gd name="connsiteX2" fmla="*/ 1037131 w 1037131"/>
                <a:gd name="connsiteY2" fmla="*/ 914400 h 914400"/>
                <a:gd name="connsiteX3" fmla="*/ 0 w 1037131"/>
                <a:gd name="connsiteY3" fmla="*/ 914400 h 914400"/>
                <a:gd name="connsiteX4" fmla="*/ 0 w 1037131"/>
                <a:gd name="connsiteY4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7131" h="914400">
                  <a:moveTo>
                    <a:pt x="0" y="0"/>
                  </a:moveTo>
                  <a:lnTo>
                    <a:pt x="1028422" y="0"/>
                  </a:lnTo>
                  <a:lnTo>
                    <a:pt x="1037131" y="914400"/>
                  </a:lnTo>
                  <a:lnTo>
                    <a:pt x="0" y="9144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  <a:miter lim="800000"/>
            </a:ln>
          </p:spPr>
          <p:txBody>
            <a:bodyPr vert="horz" lIns="36000" tIns="45720" rIns="36000" bIns="45720" rtlCol="0" anchor="t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endParaRPr lang="de-DE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03D50357-0D29-A536-CF41-8590D9BBE419}"/>
                </a:ext>
              </a:extLst>
            </p:cNvPr>
            <p:cNvSpPr/>
            <p:nvPr/>
          </p:nvSpPr>
          <p:spPr>
            <a:xfrm>
              <a:off x="8446454" y="1001293"/>
              <a:ext cx="1136602" cy="1944584"/>
            </a:xfrm>
            <a:custGeom>
              <a:avLst/>
              <a:gdLst>
                <a:gd name="connsiteX0" fmla="*/ 0 w 1145310"/>
                <a:gd name="connsiteY0" fmla="*/ 0 h 1909750"/>
                <a:gd name="connsiteX1" fmla="*/ 1145310 w 1145310"/>
                <a:gd name="connsiteY1" fmla="*/ 0 h 1909750"/>
                <a:gd name="connsiteX2" fmla="*/ 1145310 w 1145310"/>
                <a:gd name="connsiteY2" fmla="*/ 1909750 h 1909750"/>
                <a:gd name="connsiteX3" fmla="*/ 0 w 1145310"/>
                <a:gd name="connsiteY3" fmla="*/ 1909750 h 1909750"/>
                <a:gd name="connsiteX4" fmla="*/ 0 w 1145310"/>
                <a:gd name="connsiteY4" fmla="*/ 0 h 1909750"/>
                <a:gd name="connsiteX0" fmla="*/ 0 w 1145310"/>
                <a:gd name="connsiteY0" fmla="*/ 43543 h 1953293"/>
                <a:gd name="connsiteX1" fmla="*/ 1058225 w 1145310"/>
                <a:gd name="connsiteY1" fmla="*/ 0 h 1953293"/>
                <a:gd name="connsiteX2" fmla="*/ 1145310 w 1145310"/>
                <a:gd name="connsiteY2" fmla="*/ 1953293 h 1953293"/>
                <a:gd name="connsiteX3" fmla="*/ 0 w 1145310"/>
                <a:gd name="connsiteY3" fmla="*/ 1953293 h 1953293"/>
                <a:gd name="connsiteX4" fmla="*/ 0 w 1145310"/>
                <a:gd name="connsiteY4" fmla="*/ 43543 h 1953293"/>
                <a:gd name="connsiteX0" fmla="*/ 0 w 1136602"/>
                <a:gd name="connsiteY0" fmla="*/ 43543 h 1953293"/>
                <a:gd name="connsiteX1" fmla="*/ 1058225 w 1136602"/>
                <a:gd name="connsiteY1" fmla="*/ 0 h 1953293"/>
                <a:gd name="connsiteX2" fmla="*/ 1136602 w 1136602"/>
                <a:gd name="connsiteY2" fmla="*/ 1953293 h 1953293"/>
                <a:gd name="connsiteX3" fmla="*/ 0 w 1136602"/>
                <a:gd name="connsiteY3" fmla="*/ 1953293 h 1953293"/>
                <a:gd name="connsiteX4" fmla="*/ 0 w 1136602"/>
                <a:gd name="connsiteY4" fmla="*/ 43543 h 1953293"/>
                <a:gd name="connsiteX0" fmla="*/ 0 w 1136602"/>
                <a:gd name="connsiteY0" fmla="*/ 34834 h 1944584"/>
                <a:gd name="connsiteX1" fmla="*/ 1084351 w 1136602"/>
                <a:gd name="connsiteY1" fmla="*/ 0 h 1944584"/>
                <a:gd name="connsiteX2" fmla="*/ 1136602 w 1136602"/>
                <a:gd name="connsiteY2" fmla="*/ 1944584 h 1944584"/>
                <a:gd name="connsiteX3" fmla="*/ 0 w 1136602"/>
                <a:gd name="connsiteY3" fmla="*/ 1944584 h 1944584"/>
                <a:gd name="connsiteX4" fmla="*/ 0 w 1136602"/>
                <a:gd name="connsiteY4" fmla="*/ 34834 h 194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602" h="1944584">
                  <a:moveTo>
                    <a:pt x="0" y="34834"/>
                  </a:moveTo>
                  <a:lnTo>
                    <a:pt x="1084351" y="0"/>
                  </a:lnTo>
                  <a:lnTo>
                    <a:pt x="1136602" y="1944584"/>
                  </a:lnTo>
                  <a:lnTo>
                    <a:pt x="0" y="1944584"/>
                  </a:lnTo>
                  <a:lnTo>
                    <a:pt x="0" y="34834"/>
                  </a:lnTo>
                  <a:close/>
                </a:path>
              </a:pathLst>
            </a:custGeom>
            <a:grpFill/>
            <a:ln w="12700">
              <a:noFill/>
              <a:miter lim="800000"/>
            </a:ln>
          </p:spPr>
          <p:txBody>
            <a:bodyPr vert="horz" lIns="36000" tIns="45720" rIns="36000" bIns="45720" rtlCol="0" anchor="t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endParaRPr lang="de-DE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EA21FCAD-8772-7192-0DA3-0ACCAB29C181}"/>
              </a:ext>
            </a:extLst>
          </p:cNvPr>
          <p:cNvSpPr txBox="1"/>
          <p:nvPr/>
        </p:nvSpPr>
        <p:spPr>
          <a:xfrm>
            <a:off x="5630091" y="2738845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BECE831-3882-EF88-D889-36EE45BCE5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EDE37"/>
              </a:buClr>
              <a:buSzTx/>
              <a:buFont typeface="Calibri" panose="020F0502020204030204" pitchFamily="34" charset="0"/>
              <a:buChar char="»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3C2E2E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+mn-cs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EDE37"/>
              </a:buClr>
              <a:buSzTx/>
              <a:buFont typeface="Calibri" panose="020F0502020204030204" pitchFamily="34" charset="0"/>
              <a:buChar char="»"/>
              <a:tabLst/>
              <a:defRPr/>
            </a:pPr>
            <a:endParaRPr lang="de-DE" dirty="0">
              <a:solidFill>
                <a:srgbClr val="3C2E2E"/>
              </a:solidFill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EDE37"/>
              </a:buClr>
              <a:buSzTx/>
              <a:buFont typeface="Calibri" panose="020F0502020204030204" pitchFamily="34" charset="0"/>
              <a:buChar char="»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2E2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Gedankenwelten durch implizite visuelle Codes erschaffen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2E2E"/>
                </a:solidFill>
                <a:effectLst/>
                <a:highlight>
                  <a:srgbClr val="FFFF00"/>
                </a:highlight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3C2E2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Wie OOH durch Bilder Emotionen erzeugt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3C2E2E"/>
              </a:solidFill>
              <a:effectLst/>
              <a:highlight>
                <a:srgbClr val="FFFF00"/>
              </a:highlight>
              <a:uLnTx/>
              <a:uFillTx/>
              <a:latin typeface="Bahnschrift SemiBold SemiConden" panose="020B0502040204020203" pitchFamily="34" charset="0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3C2E2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3C2E2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3C2E2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Frankfurt, 27. September 2022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091203-99B4-4130-DB4C-91B017595E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2"/>
          <a:stretch/>
        </p:blipFill>
        <p:spPr>
          <a:xfrm>
            <a:off x="7430790" y="690090"/>
            <a:ext cx="1545042" cy="182472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B5BC7A1-0F2B-7946-2D22-593BBCDB623F}"/>
              </a:ext>
            </a:extLst>
          </p:cNvPr>
          <p:cNvSpPr txBox="1"/>
          <p:nvPr/>
        </p:nvSpPr>
        <p:spPr>
          <a:xfrm>
            <a:off x="6281057" y="103612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4A978A1-0826-F8A5-CA5D-7F993C1EC34F}"/>
              </a:ext>
            </a:extLst>
          </p:cNvPr>
          <p:cNvSpPr txBox="1"/>
          <p:nvPr/>
        </p:nvSpPr>
        <p:spPr>
          <a:xfrm>
            <a:off x="7210219" y="3785861"/>
            <a:ext cx="3332840" cy="569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Prof. Dr. Kai-Marcus Thäsler, FAW</a:t>
            </a:r>
          </a:p>
          <a:p>
            <a:pPr algn="l"/>
            <a:r>
              <a:rPr lang="de-DE" sz="1600" dirty="0">
                <a:latin typeface="+mj-lt"/>
              </a:rPr>
              <a:t>Cornelia Krebs, september</a:t>
            </a: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977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7">
            <a:extLst>
              <a:ext uri="{FF2B5EF4-FFF2-40B4-BE49-F238E27FC236}">
                <a16:creationId xmlns:a16="http://schemas.microsoft.com/office/drawing/2014/main" id="{DD9E7AF0-79C3-45BD-935B-6ED53C149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0" b="31600"/>
          <a:stretch/>
        </p:blipFill>
        <p:spPr>
          <a:xfrm flipH="1">
            <a:off x="0" y="-97972"/>
            <a:ext cx="12192000" cy="6767933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C95FD40-1419-4A0E-B1BA-1EE548C388B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CB07F1F-ECB6-4F6E-8D86-364AF6D99B09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FA8D71-22CE-4665-A5BE-0A3D3F76102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1038CF0-9A7D-41D2-BE1E-3A739896723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10</a:t>
            </a:fld>
            <a:endParaRPr lang="de-DE" dirty="0">
              <a:latin typeface="+mn-lt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99D3AAD-96B4-1D76-EE5B-3C2E929F6DB8}"/>
              </a:ext>
            </a:extLst>
          </p:cNvPr>
          <p:cNvSpPr/>
          <p:nvPr/>
        </p:nvSpPr>
        <p:spPr>
          <a:xfrm>
            <a:off x="334963" y="-97972"/>
            <a:ext cx="5305550" cy="3526972"/>
          </a:xfrm>
          <a:prstGeom prst="rect">
            <a:avLst/>
          </a:prstGeom>
          <a:solidFill>
            <a:schemeClr val="bg1">
              <a:alpha val="86000"/>
            </a:schemeClr>
          </a:solidFill>
          <a:ln w="12700">
            <a:solidFill>
              <a:schemeClr val="bg1"/>
            </a:solidFill>
            <a:miter lim="800000"/>
          </a:ln>
        </p:spPr>
        <p:txBody>
          <a:bodyPr vert="horz" lIns="360000" tIns="360000" rIns="360000" bIns="360000" rtlCol="0" anchor="t">
            <a:noAutofit/>
          </a:bodyPr>
          <a:lstStyle/>
          <a:p>
            <a:pPr marL="0" indent="-457200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3600" dirty="0">
              <a:latin typeface="Bahnschrift SemiBold SemiConden" panose="020B0502040204020203" pitchFamily="34" charset="0"/>
            </a:endParaRPr>
          </a:p>
          <a:p>
            <a:pPr marL="0" indent="-457200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3600" dirty="0" err="1">
                <a:latin typeface="Bahnschrift SemiBold SemiConden" panose="020B0502040204020203" pitchFamily="34" charset="0"/>
              </a:rPr>
              <a:t>StreetArt</a:t>
            </a:r>
            <a:r>
              <a:rPr lang="de-DE" sz="3600" dirty="0">
                <a:latin typeface="Bahnschrift SemiBold SemiConden" panose="020B0502040204020203" pitchFamily="34" charset="0"/>
              </a:rPr>
              <a:t> im Stadtbild: </a:t>
            </a:r>
            <a:r>
              <a:rPr lang="de-DE" sz="3600" dirty="0">
                <a:highlight>
                  <a:srgbClr val="DEDE37"/>
                </a:highlight>
                <a:latin typeface="Bahnschrift SemiBold SemiConden" panose="020B0502040204020203" pitchFamily="34" charset="0"/>
              </a:rPr>
              <a:t>Best Practice</a:t>
            </a:r>
          </a:p>
        </p:txBody>
      </p:sp>
    </p:spTree>
    <p:extLst>
      <p:ext uri="{BB962C8B-B14F-4D97-AF65-F5344CB8AC3E}">
        <p14:creationId xmlns:p14="http://schemas.microsoft.com/office/powerpoint/2010/main" val="2952497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47C6425-F748-31BA-825E-10E6FB751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B3331-C1A3-4BE1-9025-EEBD3CF75FFD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C6BAC29-672D-5161-0CA6-ADB7C3F69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4FBD54-04C2-CBD2-9203-71C6285D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11</a:t>
            </a:fld>
            <a:endParaRPr lang="de-DE" dirty="0">
              <a:latin typeface="+mn-lt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724C9D1-61AF-EE97-AD9C-A364ADD79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Emotional Benchmarks </a:t>
            </a:r>
            <a:r>
              <a:rPr lang="en-US" dirty="0" err="1"/>
              <a:t>kombiniert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Tiefenpsychologie</a:t>
            </a:r>
            <a:endParaRPr lang="de-DE" dirty="0"/>
          </a:p>
        </p:txBody>
      </p:sp>
      <p:pic>
        <p:nvPicPr>
          <p:cNvPr id="8" name="september heart facts Kurzvideo ohne Ton">
            <a:hlinkClick r:id="" action="ppaction://media"/>
            <a:extLst>
              <a:ext uri="{FF2B5EF4-FFF2-40B4-BE49-F238E27FC236}">
                <a16:creationId xmlns:a16="http://schemas.microsoft.com/office/drawing/2014/main" id="{CADA9DA1-2EE7-B3E8-0BF2-40FD04D0E6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" y="6350"/>
            <a:ext cx="12166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Ein Bild, das Person, draußen, Telefon, Mobiltelefon enthält.&#10;&#10;Automatisch generierte Beschreibung">
            <a:extLst>
              <a:ext uri="{FF2B5EF4-FFF2-40B4-BE49-F238E27FC236}">
                <a16:creationId xmlns:a16="http://schemas.microsoft.com/office/drawing/2014/main" id="{178C1730-DF19-41DC-AD89-9D8CE07216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r="2758"/>
          <a:stretch>
            <a:fillRect/>
          </a:stretch>
        </p:blipFill>
        <p:spPr/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2E26C1-41E3-4FA2-A010-4C5D92A84AE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5574E4-304F-4457-96EA-EDC3B31FA7F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12</a:t>
            </a:fld>
            <a:endParaRPr lang="de-DE" dirty="0">
              <a:latin typeface="+mn-lt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C59AFFD-0D61-45E4-A773-0DC7A00EA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26" y="373147"/>
            <a:ext cx="7436855" cy="704390"/>
          </a:xfrm>
        </p:spPr>
        <p:txBody>
          <a:bodyPr/>
          <a:lstStyle/>
          <a:p>
            <a:r>
              <a:rPr lang="de-DE" dirty="0"/>
              <a:t>Wir messen die </a:t>
            </a:r>
            <a:r>
              <a:rPr lang="de-DE" dirty="0">
                <a:highlight>
                  <a:srgbClr val="DEDE37"/>
                </a:highlight>
              </a:rPr>
              <a:t>emotionale Performance </a:t>
            </a:r>
            <a:r>
              <a:rPr lang="de-DE" dirty="0"/>
              <a:t>der Motive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9004CE0-D92F-4B90-9413-7432394AAAED}"/>
              </a:ext>
            </a:extLst>
          </p:cNvPr>
          <p:cNvGrpSpPr/>
          <p:nvPr/>
        </p:nvGrpSpPr>
        <p:grpSpPr>
          <a:xfrm>
            <a:off x="334963" y="1689794"/>
            <a:ext cx="955220" cy="623534"/>
            <a:chOff x="237360" y="4855715"/>
            <a:chExt cx="751786" cy="49074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A01B909-CB89-4CE6-AE4A-68FE0D0054D3}"/>
                </a:ext>
              </a:extLst>
            </p:cNvPr>
            <p:cNvSpPr/>
            <p:nvPr/>
          </p:nvSpPr>
          <p:spPr>
            <a:xfrm>
              <a:off x="237360" y="4855715"/>
              <a:ext cx="751786" cy="490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de-DE" sz="5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de-DE" sz="700" b="1" dirty="0">
                  <a:solidFill>
                    <a:schemeClr val="tx1"/>
                  </a:solidFill>
                </a:rPr>
                <a:t> EMG (Microexpressionen)</a:t>
              </a: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B05EF6DE-21FD-45D7-A19C-2ACBBDAA0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95" t="7553" r="6092" b="35127"/>
            <a:stretch/>
          </p:blipFill>
          <p:spPr>
            <a:xfrm>
              <a:off x="281146" y="4877747"/>
              <a:ext cx="664213" cy="272850"/>
            </a:xfrm>
            <a:prstGeom prst="rect">
              <a:avLst/>
            </a:prstGeom>
          </p:spPr>
        </p:pic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BB26E0A-7D83-439E-A127-1E8CB7F8C06A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1290183" y="1868905"/>
            <a:ext cx="517102" cy="132656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4D72B99-5FEE-44D5-92FE-BA234B566AD9}"/>
              </a:ext>
            </a:extLst>
          </p:cNvPr>
          <p:cNvGrpSpPr/>
          <p:nvPr/>
        </p:nvGrpSpPr>
        <p:grpSpPr>
          <a:xfrm>
            <a:off x="340876" y="3119162"/>
            <a:ext cx="949307" cy="619675"/>
            <a:chOff x="184540" y="5497995"/>
            <a:chExt cx="751786" cy="490740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562186F8-5C00-4FE0-A0B9-EA340F1595BB}"/>
                </a:ext>
              </a:extLst>
            </p:cNvPr>
            <p:cNvSpPr/>
            <p:nvPr/>
          </p:nvSpPr>
          <p:spPr>
            <a:xfrm>
              <a:off x="184540" y="5497995"/>
              <a:ext cx="751786" cy="490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de-DE" sz="5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de-DE" sz="700" b="1" dirty="0">
                  <a:solidFill>
                    <a:schemeClr val="tx1"/>
                  </a:solidFill>
                </a:rPr>
                <a:t> EDA (Hautleitwert)</a:t>
              </a: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928B49B1-DCFC-4AC4-B11C-9027703302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57" t="7864" r="4503" b="30577"/>
            <a:stretch/>
          </p:blipFill>
          <p:spPr>
            <a:xfrm>
              <a:off x="211428" y="5536069"/>
              <a:ext cx="698010" cy="304657"/>
            </a:xfrm>
            <a:prstGeom prst="rect">
              <a:avLst/>
            </a:prstGeom>
          </p:spPr>
        </p:pic>
      </p:grp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230667FF-EF75-4934-A396-B2EB541C9FEB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290183" y="2907390"/>
            <a:ext cx="626849" cy="52161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57BA1D31-0440-4A5E-A50D-15C602C9580A}"/>
              </a:ext>
            </a:extLst>
          </p:cNvPr>
          <p:cNvGrpSpPr/>
          <p:nvPr/>
        </p:nvGrpSpPr>
        <p:grpSpPr>
          <a:xfrm>
            <a:off x="3088473" y="1244271"/>
            <a:ext cx="949306" cy="619673"/>
            <a:chOff x="3223774" y="1527217"/>
            <a:chExt cx="949306" cy="619673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098B1CE-14B3-45A0-8D7D-7C66D63D4DF5}"/>
                </a:ext>
              </a:extLst>
            </p:cNvPr>
            <p:cNvSpPr/>
            <p:nvPr/>
          </p:nvSpPr>
          <p:spPr>
            <a:xfrm>
              <a:off x="3223774" y="1527217"/>
              <a:ext cx="949306" cy="619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de-DE" sz="700" b="1" dirty="0">
                  <a:solidFill>
                    <a:schemeClr val="tx1"/>
                  </a:solidFill>
                </a:rPr>
                <a:t>EKG (Herzschlag) </a:t>
              </a:r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18CD6611-9A98-4876-BCB1-D050AD131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30" t="5960" r="4261" b="30202"/>
            <a:stretch/>
          </p:blipFill>
          <p:spPr>
            <a:xfrm>
              <a:off x="3250871" y="1572942"/>
              <a:ext cx="895113" cy="390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F26D0B48-674C-4E41-ACDB-DF6A29FD7EC6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2047071" y="1485339"/>
            <a:ext cx="1068499" cy="888893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297AFC53-274A-47E0-8F9E-4DECF24D959B}"/>
              </a:ext>
            </a:extLst>
          </p:cNvPr>
          <p:cNvGrpSpPr/>
          <p:nvPr/>
        </p:nvGrpSpPr>
        <p:grpSpPr>
          <a:xfrm>
            <a:off x="2684678" y="3244946"/>
            <a:ext cx="940214" cy="613739"/>
            <a:chOff x="2684678" y="3244946"/>
            <a:chExt cx="940214" cy="613739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0EFDC33C-C9EC-4FB9-B7B2-93CB778344A4}"/>
                </a:ext>
              </a:extLst>
            </p:cNvPr>
            <p:cNvSpPr/>
            <p:nvPr/>
          </p:nvSpPr>
          <p:spPr>
            <a:xfrm>
              <a:off x="2684678" y="3244946"/>
              <a:ext cx="940214" cy="613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de-DE" sz="700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de-DE" sz="700" b="1" dirty="0">
                  <a:solidFill>
                    <a:schemeClr val="tx1"/>
                  </a:solidFill>
                </a:rPr>
                <a:t> PVA (Pulsvolumen)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FBD16C33-F127-4C41-AE64-7E4390938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30" t="7553" r="4260" b="29769"/>
            <a:stretch/>
          </p:blipFill>
          <p:spPr>
            <a:xfrm>
              <a:off x="2718305" y="3278578"/>
              <a:ext cx="872960" cy="381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B755F74D-E160-4F98-A4B5-D23345E8B6A4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1807286" y="3359590"/>
            <a:ext cx="877392" cy="192226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feil: Fünfeck 27">
            <a:extLst>
              <a:ext uri="{FF2B5EF4-FFF2-40B4-BE49-F238E27FC236}">
                <a16:creationId xmlns:a16="http://schemas.microsoft.com/office/drawing/2014/main" id="{255AE806-DBB7-4FAE-B0EC-49AAAD906846}"/>
              </a:ext>
            </a:extLst>
          </p:cNvPr>
          <p:cNvSpPr/>
          <p:nvPr/>
        </p:nvSpPr>
        <p:spPr>
          <a:xfrm>
            <a:off x="4392538" y="2839696"/>
            <a:ext cx="4883839" cy="894157"/>
          </a:xfrm>
          <a:prstGeom prst="homePlate">
            <a:avLst/>
          </a:prstGeom>
          <a:solidFill>
            <a:schemeClr val="accent5"/>
          </a:solidFill>
          <a:ln w="12700">
            <a:noFill/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kern="12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Relevanz</a:t>
            </a:r>
          </a:p>
        </p:txBody>
      </p:sp>
      <p:sp>
        <p:nvSpPr>
          <p:cNvPr id="32" name="Pfeil: Fünfeck 31">
            <a:extLst>
              <a:ext uri="{FF2B5EF4-FFF2-40B4-BE49-F238E27FC236}">
                <a16:creationId xmlns:a16="http://schemas.microsoft.com/office/drawing/2014/main" id="{4130E1DE-EE31-44FD-AD1B-0AFC8791163F}"/>
              </a:ext>
            </a:extLst>
          </p:cNvPr>
          <p:cNvSpPr/>
          <p:nvPr/>
        </p:nvSpPr>
        <p:spPr>
          <a:xfrm>
            <a:off x="4392538" y="4128620"/>
            <a:ext cx="4849746" cy="894157"/>
          </a:xfrm>
          <a:prstGeom prst="homePlate">
            <a:avLst/>
          </a:prstGeom>
          <a:solidFill>
            <a:srgbClr val="00B0F0"/>
          </a:solidFill>
          <a:ln w="12700">
            <a:noFill/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kern="12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Sympathie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8937B64-135B-4A6A-A322-150AEAB7C327}"/>
              </a:ext>
            </a:extLst>
          </p:cNvPr>
          <p:cNvSpPr txBox="1"/>
          <p:nvPr/>
        </p:nvSpPr>
        <p:spPr>
          <a:xfrm>
            <a:off x="9349859" y="2857271"/>
            <a:ext cx="2614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1">
              <a:spcAft>
                <a:spcPts val="300"/>
              </a:spcAft>
              <a:tabLst>
                <a:tab pos="271463" algn="l"/>
              </a:tabLst>
            </a:pPr>
            <a:r>
              <a:rPr lang="de-DE" dirty="0">
                <a:solidFill>
                  <a:srgbClr val="3C2D2D"/>
                </a:solidFill>
                <a:latin typeface="Bahnschrift SemiBold SemiConden" panose="020B0502040204020203" pitchFamily="34" charset="0"/>
              </a:rPr>
              <a:t>W</a:t>
            </a:r>
            <a:r>
              <a:rPr lang="de-DE" sz="1800" dirty="0">
                <a:solidFill>
                  <a:srgbClr val="3C2D2D"/>
                </a:solidFill>
                <a:latin typeface="Bahnschrift SemiBold SemiConden" panose="020B0502040204020203" pitchFamily="34" charset="0"/>
              </a:rPr>
              <a:t>ie relevant ist das gerade Gesehene? 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D05868B-E4F6-4D8A-93BB-9DFCF1ECA8EA}"/>
              </a:ext>
            </a:extLst>
          </p:cNvPr>
          <p:cNvSpPr txBox="1"/>
          <p:nvPr/>
        </p:nvSpPr>
        <p:spPr>
          <a:xfrm>
            <a:off x="9385299" y="4146956"/>
            <a:ext cx="26146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1">
              <a:spcAft>
                <a:spcPts val="300"/>
              </a:spcAft>
              <a:tabLst>
                <a:tab pos="271463" algn="l"/>
              </a:tabLst>
            </a:pPr>
            <a:r>
              <a:rPr lang="de-DE" dirty="0">
                <a:solidFill>
                  <a:srgbClr val="3C2D2D"/>
                </a:solidFill>
                <a:latin typeface="Bahnschrift SemiBold SemiConden" panose="020B0502040204020203" pitchFamily="34" charset="0"/>
              </a:rPr>
              <a:t>W</a:t>
            </a:r>
            <a:r>
              <a:rPr lang="de-DE" sz="1800" dirty="0">
                <a:solidFill>
                  <a:srgbClr val="3C2D2D"/>
                </a:solidFill>
                <a:latin typeface="Bahnschrift SemiBold SemiConden" panose="020B0502040204020203" pitchFamily="34" charset="0"/>
              </a:rPr>
              <a:t>ie viel Sympathie kann es beim Betrachter auslösen?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58C5A8F0-248A-44F3-87D2-1BB546D1D574}"/>
              </a:ext>
            </a:extLst>
          </p:cNvPr>
          <p:cNvSpPr txBox="1"/>
          <p:nvPr/>
        </p:nvSpPr>
        <p:spPr>
          <a:xfrm>
            <a:off x="9674622" y="5347137"/>
            <a:ext cx="24129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3C2D2D"/>
                </a:solidFill>
                <a:latin typeface="Bahnschrift SemiBold SemiConden" panose="020B0502040204020203" pitchFamily="34" charset="0"/>
              </a:rPr>
              <a:t>Wie sehr strengt sich </a:t>
            </a:r>
            <a:r>
              <a:rPr lang="de-DE" dirty="0">
                <a:solidFill>
                  <a:srgbClr val="3C2D2D"/>
                </a:solidFill>
                <a:latin typeface="Bahnschrift SemiBold SemiConden" panose="020B0502040204020203" pitchFamily="34" charset="0"/>
              </a:rPr>
              <a:t>der Betrachter </a:t>
            </a:r>
            <a:r>
              <a:rPr lang="de-DE" sz="1800" dirty="0">
                <a:solidFill>
                  <a:srgbClr val="3C2D2D"/>
                </a:solidFill>
                <a:latin typeface="Bahnschrift SemiBold SemiConden" panose="020B0502040204020203" pitchFamily="34" charset="0"/>
              </a:rPr>
              <a:t>an das Plakat zu verstehen?</a:t>
            </a:r>
            <a:endParaRPr lang="de-DE" dirty="0">
              <a:latin typeface="Bahnschrift SemiBold SemiConden" panose="020B0502040204020203" pitchFamily="34" charset="0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C435FC8E-6577-4CA8-8130-8A0294DC8490}"/>
              </a:ext>
            </a:extLst>
          </p:cNvPr>
          <p:cNvSpPr/>
          <p:nvPr/>
        </p:nvSpPr>
        <p:spPr>
          <a:xfrm rot="-120000">
            <a:off x="325227" y="5099103"/>
            <a:ext cx="3393246" cy="12458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</a:ln>
        </p:spPr>
        <p:txBody>
          <a:bodyPr vert="horz" lIns="360000" tIns="45720" rIns="36000" bIns="45720" rtlCol="0" anchor="ctr">
            <a:noAutofit/>
          </a:bodyPr>
          <a:lstStyle/>
          <a:p>
            <a:pPr marL="0" indent="-457200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1400" dirty="0">
                <a:latin typeface="+mj-lt"/>
              </a:rPr>
              <a:t>Die KPI berechnen sich aus über 20 psychophysiologischen Datenströmen, wie z.B. Mikroexpressionen als einer der Indikatoren für die Valenz der Reaktion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3D95B769-A810-4D48-A6BE-B0D5DE7A13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-120000">
            <a:off x="110031" y="5026425"/>
            <a:ext cx="561132" cy="561132"/>
          </a:xfrm>
          <a:prstGeom prst="rect">
            <a:avLst/>
          </a:prstGeom>
        </p:spPr>
      </p:pic>
      <p:sp>
        <p:nvSpPr>
          <p:cNvPr id="31" name="Pfeil: Fünfeck 30">
            <a:extLst>
              <a:ext uri="{FF2B5EF4-FFF2-40B4-BE49-F238E27FC236}">
                <a16:creationId xmlns:a16="http://schemas.microsoft.com/office/drawing/2014/main" id="{102FFCA2-AA14-4C8F-8DE6-BC2213C98389}"/>
              </a:ext>
            </a:extLst>
          </p:cNvPr>
          <p:cNvSpPr/>
          <p:nvPr/>
        </p:nvSpPr>
        <p:spPr>
          <a:xfrm>
            <a:off x="4392538" y="5354353"/>
            <a:ext cx="4883840" cy="894157"/>
          </a:xfrm>
          <a:prstGeom prst="homePlate">
            <a:avLst/>
          </a:prstGeom>
          <a:solidFill>
            <a:srgbClr val="FC36AC"/>
          </a:solidFill>
          <a:ln w="12700">
            <a:noFill/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kern="12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Reflexion</a:t>
            </a:r>
          </a:p>
        </p:txBody>
      </p:sp>
      <p:sp>
        <p:nvSpPr>
          <p:cNvPr id="42" name="Pfeil: Fünfeck 41">
            <a:extLst>
              <a:ext uri="{FF2B5EF4-FFF2-40B4-BE49-F238E27FC236}">
                <a16:creationId xmlns:a16="http://schemas.microsoft.com/office/drawing/2014/main" id="{E201C456-3EE8-467B-80B5-A462B1FE10D9}"/>
              </a:ext>
            </a:extLst>
          </p:cNvPr>
          <p:cNvSpPr/>
          <p:nvPr/>
        </p:nvSpPr>
        <p:spPr>
          <a:xfrm>
            <a:off x="4392538" y="1627872"/>
            <a:ext cx="4883839" cy="894157"/>
          </a:xfrm>
          <a:prstGeom prst="homePlate">
            <a:avLst/>
          </a:prstGeom>
          <a:solidFill>
            <a:srgbClr val="00B050"/>
          </a:solidFill>
          <a:ln w="12700">
            <a:noFill/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kern="12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Attraktion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A8FAD158-91F8-4B40-B4BA-189FA6E8F805}"/>
              </a:ext>
            </a:extLst>
          </p:cNvPr>
          <p:cNvSpPr txBox="1"/>
          <p:nvPr/>
        </p:nvSpPr>
        <p:spPr>
          <a:xfrm>
            <a:off x="9276377" y="1703920"/>
            <a:ext cx="2614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1">
              <a:spcAft>
                <a:spcPts val="300"/>
              </a:spcAft>
              <a:tabLst>
                <a:tab pos="271463" algn="l"/>
              </a:tabLst>
            </a:pPr>
            <a:r>
              <a:rPr lang="de-DE" dirty="0">
                <a:solidFill>
                  <a:srgbClr val="3C2D2D"/>
                </a:solidFill>
                <a:latin typeface="Bahnschrift SemiBold SemiConden" panose="020B0502040204020203" pitchFamily="34" charset="0"/>
              </a:rPr>
              <a:t>W</a:t>
            </a:r>
            <a:r>
              <a:rPr lang="de-DE" sz="1800" dirty="0">
                <a:solidFill>
                  <a:srgbClr val="3C2D2D"/>
                </a:solidFill>
                <a:latin typeface="Bahnschrift SemiBold SemiConden" panose="020B0502040204020203" pitchFamily="34" charset="0"/>
              </a:rPr>
              <a:t>ie anziehend wirkt das Motiv? </a:t>
            </a:r>
          </a:p>
        </p:txBody>
      </p:sp>
    </p:spTree>
    <p:extLst>
      <p:ext uri="{BB962C8B-B14F-4D97-AF65-F5344CB8AC3E}">
        <p14:creationId xmlns:p14="http://schemas.microsoft.com/office/powerpoint/2010/main" val="3812908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B0B40A27-432E-F57A-5581-935BA706E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8" y="0"/>
            <a:ext cx="12192000" cy="6858000"/>
          </a:xfrm>
          <a:prstGeom prst="rect">
            <a:avLst/>
          </a:prstGeom>
        </p:spPr>
      </p:pic>
      <p:sp>
        <p:nvSpPr>
          <p:cNvPr id="2" name="Sprechblase: rechteckig mit abgerundeten Ecken 1">
            <a:extLst>
              <a:ext uri="{FF2B5EF4-FFF2-40B4-BE49-F238E27FC236}">
                <a16:creationId xmlns:a16="http://schemas.microsoft.com/office/drawing/2014/main" id="{06360060-3FC3-C9A6-B890-6C606E39B9FC}"/>
              </a:ext>
            </a:extLst>
          </p:cNvPr>
          <p:cNvSpPr/>
          <p:nvPr/>
        </p:nvSpPr>
        <p:spPr>
          <a:xfrm rot="21363979">
            <a:off x="312866" y="4319761"/>
            <a:ext cx="6191976" cy="1941389"/>
          </a:xfrm>
          <a:prstGeom prst="wedgeRoundRectCallout">
            <a:avLst>
              <a:gd name="adj1" fmla="val 21314"/>
              <a:gd name="adj2" fmla="val -46848"/>
              <a:gd name="adj3" fmla="val 16667"/>
            </a:avLst>
          </a:prstGeom>
          <a:solidFill>
            <a:srgbClr val="DEDE37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buSzPct val="110000"/>
              <a:defRPr/>
            </a:pPr>
            <a:r>
              <a:rPr lang="de-DE" sz="2800" b="1" dirty="0">
                <a:latin typeface="Bahnschrift SemiBold SemiConden" panose="020B0502040204020203" pitchFamily="34" charset="0"/>
                <a:cs typeface="Courier New" panose="02070309020205020404" pitchFamily="49" charset="0"/>
              </a:rPr>
              <a:t>#KlarePositionierung der Marke.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buSzPct val="110000"/>
              <a:defRPr/>
            </a:pPr>
            <a:r>
              <a:rPr lang="de-DE" sz="2800" b="1" dirty="0">
                <a:latin typeface="Bahnschrift SemiBold SemiConden" panose="020B0502040204020203" pitchFamily="34" charset="0"/>
                <a:cs typeface="Courier New" panose="02070309020205020404" pitchFamily="49" charset="0"/>
              </a:rPr>
              <a:t>Story, die sich in Gedanken entwickelt, wird im Sinne der Kampagne bei der Rezeption übersetzt </a:t>
            </a:r>
          </a:p>
        </p:txBody>
      </p:sp>
    </p:spTree>
    <p:extLst>
      <p:ext uri="{BB962C8B-B14F-4D97-AF65-F5344CB8AC3E}">
        <p14:creationId xmlns:p14="http://schemas.microsoft.com/office/powerpoint/2010/main" val="42071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E2AAD63B-EE4B-6DD1-CA87-1DC1DBDD756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61899" y="4081049"/>
            <a:ext cx="7038014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16FAC74C-65C4-1BC1-05F6-C17E70825AB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61899" y="4405747"/>
            <a:ext cx="7071209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2E780E0-C5BC-F373-C16B-4C45B97E10A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61899" y="4775803"/>
            <a:ext cx="7043456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5546F5AE-EA18-9DD3-F431-6DB57C37DC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55129" y="5135495"/>
            <a:ext cx="7050229" cy="713900"/>
          </a:xfrm>
          <a:prstGeom prst="rect">
            <a:avLst/>
          </a:prstGeom>
          <a:solidFill>
            <a:schemeClr val="tx2">
              <a:lumMod val="20000"/>
              <a:lumOff val="80000"/>
              <a:alpha val="63000"/>
            </a:schemeClr>
          </a:solidFill>
          <a:ln w="28575">
            <a:noFill/>
            <a:prstDash val="sysDot"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5F07401-A30E-34F4-76A6-692BFDCE496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61899" y="3927437"/>
            <a:ext cx="7116016" cy="2776559"/>
            <a:chOff x="1381197" y="3670859"/>
            <a:chExt cx="4203553" cy="2519724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188D49FD-408E-B559-8A2A-A3495E7EA6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1197" y="3670859"/>
              <a:ext cx="2134728" cy="2514772"/>
            </a:xfrm>
            <a:prstGeom prst="rect">
              <a:avLst/>
            </a:prstGeom>
            <a:solidFill>
              <a:schemeClr val="bg1">
                <a:lumMod val="95000"/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F0EC753C-E047-749B-50BD-2771263F31E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14851" y="3675811"/>
              <a:ext cx="2069899" cy="2514772"/>
            </a:xfrm>
            <a:prstGeom prst="rect">
              <a:avLst/>
            </a:prstGeom>
            <a:solidFill>
              <a:srgbClr val="E4E4E4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45" name="Diagramm 44">
            <a:extLst>
              <a:ext uri="{FF2B5EF4-FFF2-40B4-BE49-F238E27FC236}">
                <a16:creationId xmlns:a16="http://schemas.microsoft.com/office/drawing/2014/main" id="{EDBED294-8E84-5291-877F-E84E761AA91B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4078802588"/>
              </p:ext>
            </p:extLst>
          </p:nvPr>
        </p:nvGraphicFramePr>
        <p:xfrm>
          <a:off x="3170343" y="3472003"/>
          <a:ext cx="10779572" cy="3105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7F3480-BFC1-09EA-86CB-41C0C814730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4169386-7D0D-4C86-B62D-BF3C0AE3C154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62E056-9065-D4D8-3B7B-1409037FB5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60BB13-2DAC-6706-C207-342F933902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0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14</a:t>
            </a:fld>
            <a:endParaRPr lang="de-DE" dirty="0">
              <a:latin typeface="+mn-lt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4642BA8-5DE8-CAEC-8DBE-2A306211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52" y="335923"/>
            <a:ext cx="11350717" cy="704390"/>
          </a:xfrm>
        </p:spPr>
        <p:txBody>
          <a:bodyPr/>
          <a:lstStyle/>
          <a:p>
            <a:r>
              <a:rPr lang="de-DE" dirty="0"/>
              <a:t>Die perfekte Provokation in Flaschen! </a:t>
            </a:r>
            <a:endParaRPr lang="de-DE" dirty="0">
              <a:highlight>
                <a:srgbClr val="DEDE37"/>
              </a:highlight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52BC866-1F11-E7E1-80D5-38E33F0D67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80603" y="3859973"/>
            <a:ext cx="7424753" cy="2801771"/>
          </a:xfrm>
          <a:prstGeom prst="rect">
            <a:avLst/>
          </a:prstGeom>
          <a:noFill/>
          <a:ln w="12700">
            <a:solidFill>
              <a:schemeClr val="accent4">
                <a:lumMod val="10000"/>
              </a:schemeClr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noFill/>
              <a:latin typeface="+mj-lt"/>
              <a:ea typeface="+mn-ea"/>
              <a:cs typeface="+mn-cs"/>
            </a:endParaRP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A322BA9-D4EB-CF84-0774-B652F33C3DC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61899" y="5492445"/>
            <a:ext cx="7023052" cy="0"/>
          </a:xfrm>
          <a:prstGeom prst="line">
            <a:avLst/>
          </a:prstGeom>
          <a:ln w="1905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13ACB4D-F0D7-3926-58C7-0DCB07725B2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61899" y="6199499"/>
            <a:ext cx="7043456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35BD52CF-5AF7-5FE0-7EE5-F775E7CC59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77728" y="5043559"/>
            <a:ext cx="482087" cy="101893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1400" kern="1200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0,5</a:t>
            </a:r>
            <a:endParaRPr lang="de-DE" sz="1200" kern="1200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6078AEDD-A8F6-9196-3A62-ABAF221566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25686" y="5414086"/>
            <a:ext cx="151467" cy="10918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1400" kern="1200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0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4CF4EBE6-DC68-73A7-5013-7E44BE9901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0746" y="5239306"/>
            <a:ext cx="482087" cy="8296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900" kern="1200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gering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165E39A-E4D6-0A2C-B220-3BA15DE7E9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34028" y="4808437"/>
            <a:ext cx="224269" cy="12681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72553FE-5CC2-236B-ED53-52E28F86F7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94892" y="4787599"/>
            <a:ext cx="533701" cy="202162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900" dirty="0">
                <a:highlight>
                  <a:srgbClr val="FFFFFF"/>
                </a:highlight>
                <a:latin typeface="Bahnschrift SemiBold SemiConden" panose="020B0502040204020203" pitchFamily="34" charset="0"/>
              </a:rPr>
              <a:t>hoch</a:t>
            </a:r>
            <a:endParaRPr lang="de-DE" sz="900" kern="1200" dirty="0">
              <a:highlight>
                <a:srgbClr val="FFFFFF"/>
              </a:highlight>
              <a:latin typeface="Bahnschrift SemiBold SemiConden" panose="020B0502040204020203" pitchFamily="34" charset="0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33B55531-3BB4-DC21-5FC1-CACDB15ADA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99396" y="4485648"/>
            <a:ext cx="540329" cy="25223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900" dirty="0">
                <a:latin typeface="Bahnschrift SemiBold SemiConden" panose="020B0502040204020203" pitchFamily="34" charset="0"/>
              </a:rPr>
              <a:t>Sehr hoch </a:t>
            </a:r>
            <a:endParaRPr lang="de-DE" sz="900" kern="1200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B40A6853-9423-E9FC-9669-25B82C676A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37396" y="4704329"/>
            <a:ext cx="151467" cy="10918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1400" dirty="0">
                <a:latin typeface="Bahnschrift SemiBold SemiConden" panose="020B0502040204020203" pitchFamily="34" charset="0"/>
              </a:rPr>
              <a:t>1</a:t>
            </a:r>
            <a:endParaRPr lang="de-DE" sz="1400" kern="1200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E876E07-F11B-F65B-651C-43100D1FCB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55733" y="3879692"/>
            <a:ext cx="32282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" dirty="0"/>
              <a:t>00:05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EAB5589-83FC-E302-9E7E-87F5061A74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652721" y="3859973"/>
            <a:ext cx="32282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" dirty="0"/>
              <a:t>00:10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07B7405-8B7E-CA73-3812-1834E19A9A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55806" y="6638264"/>
            <a:ext cx="28969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Z-Standardisierung (Mittelwerte über alle Teilnehmer)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06BC350-18F9-AB5D-FF3C-39C0FCD7D2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02578" y="4266113"/>
            <a:ext cx="383197" cy="283569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1400" dirty="0">
                <a:latin typeface="Bahnschrift SemiBold SemiConden" panose="020B0502040204020203" pitchFamily="34" charset="0"/>
              </a:rPr>
              <a:t>1,5</a:t>
            </a:r>
          </a:p>
        </p:txBody>
      </p:sp>
      <p:pic>
        <p:nvPicPr>
          <p:cNvPr id="47" name="Grafik 46" descr="Ein Bild, das Text, Buch enthält.&#10;&#10;Automatisch generierte Beschreibung">
            <a:extLst>
              <a:ext uri="{FF2B5EF4-FFF2-40B4-BE49-F238E27FC236}">
                <a16:creationId xmlns:a16="http://schemas.microsoft.com/office/drawing/2014/main" id="{80A0E5F5-3072-733A-3C67-A9E8F9AEC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" y="2609511"/>
            <a:ext cx="3579693" cy="2531559"/>
          </a:xfrm>
          <a:prstGeom prst="rect">
            <a:avLst/>
          </a:prstGeom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EA23426B-FD5A-E037-437A-4AE0F570BACF}"/>
              </a:ext>
            </a:extLst>
          </p:cNvPr>
          <p:cNvSpPr/>
          <p:nvPr/>
        </p:nvSpPr>
        <p:spPr>
          <a:xfrm>
            <a:off x="323013" y="5601687"/>
            <a:ext cx="3697018" cy="716643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i="1" dirty="0">
                <a:latin typeface="Bahnschrift SemiBold SemiConden" panose="020B0502040204020203" pitchFamily="34" charset="0"/>
              </a:rPr>
              <a:t>„Je länger ich hingucke, desto mehr muss ich lachen und dem zustimmen!“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43481CC0-DA16-15BF-57A0-94375CCF44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0714940">
            <a:off x="6791841" y="4740648"/>
            <a:ext cx="665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rgbClr val="FF8200"/>
                </a:solidFill>
                <a:cs typeface="Arial" panose="020B0604020202020204" pitchFamily="34" charset="0"/>
              </a:rPr>
              <a:t>Relevanz</a:t>
            </a: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29B873C3-04F5-25DA-B9AF-6E87FA6A9D3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0621229">
            <a:off x="6258641" y="4646664"/>
            <a:ext cx="639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rgbClr val="0AAF50"/>
                </a:solidFill>
                <a:cs typeface="Arial" panose="020B0604020202020204" pitchFamily="34" charset="0"/>
              </a:rPr>
              <a:t>Attraktion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4AAE8857-0BBC-E5DD-5EC7-9DADE2C5E4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0009481">
            <a:off x="5696992" y="4907409"/>
            <a:ext cx="665013" cy="1478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e-DE" sz="800" b="1" dirty="0">
                <a:solidFill>
                  <a:srgbClr val="FF32AF"/>
                </a:solidFill>
              </a:rPr>
              <a:t>Reflexion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5176FF06-DAB3-609E-B21D-15CFC0069D9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0865123">
            <a:off x="6332401" y="5111250"/>
            <a:ext cx="6687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rgbClr val="14CBFE"/>
                </a:solidFill>
                <a:cs typeface="Arial" panose="020B0604020202020204" pitchFamily="34" charset="0"/>
              </a:rPr>
              <a:t>Sympathie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40BC39B-EE14-A9B7-0692-25442270B5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36739" y="3908604"/>
            <a:ext cx="379255" cy="266171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1400" dirty="0">
                <a:solidFill>
                  <a:srgbClr val="3C2E2E"/>
                </a:solidFill>
                <a:latin typeface="Bahnschrift SemiBold SemiConden" panose="020B0502040204020203" pitchFamily="34" charset="0"/>
              </a:rPr>
              <a:t>2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E265A50-8B14-8C35-172F-957C17E3DB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80037" y="3700230"/>
            <a:ext cx="3787508" cy="2980347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F13A90C2-37DA-BB28-F2D3-CA58108BCBDA}"/>
              </a:ext>
            </a:extLst>
          </p:cNvPr>
          <p:cNvSpPr txBox="1">
            <a:spLocks/>
          </p:cNvSpPr>
          <p:nvPr/>
        </p:nvSpPr>
        <p:spPr>
          <a:xfrm>
            <a:off x="506321" y="1140400"/>
            <a:ext cx="7427912" cy="29803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highlight>
                  <a:srgbClr val="000000"/>
                </a:highlight>
              </a:rPr>
              <a:t>Aufrütteln und schockieren  </a:t>
            </a:r>
            <a:r>
              <a:rPr lang="de-DE" dirty="0">
                <a:solidFill>
                  <a:schemeClr val="bg1"/>
                </a:solidFill>
                <a:highlight>
                  <a:srgbClr val="000000"/>
                </a:highlight>
                <a:sym typeface="Wingdings" panose="05000000000000000000" pitchFamily="2" charset="2"/>
              </a:rPr>
              <a:t> perfekt inszeniert, provokant zur Marke passend</a:t>
            </a:r>
            <a:endParaRPr lang="de-DE" sz="14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E86601B-73D2-67AE-FF52-4AF23B2B32F6}"/>
              </a:ext>
            </a:extLst>
          </p:cNvPr>
          <p:cNvSpPr txBox="1"/>
          <p:nvPr/>
        </p:nvSpPr>
        <p:spPr>
          <a:xfrm>
            <a:off x="7215612" y="227436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7" name="Legende: Linie 16">
            <a:extLst>
              <a:ext uri="{FF2B5EF4-FFF2-40B4-BE49-F238E27FC236}">
                <a16:creationId xmlns:a16="http://schemas.microsoft.com/office/drawing/2014/main" id="{57420EB8-34CC-6210-D53B-6A5ECDCEA831}"/>
              </a:ext>
            </a:extLst>
          </p:cNvPr>
          <p:cNvSpPr/>
          <p:nvPr/>
        </p:nvSpPr>
        <p:spPr>
          <a:xfrm>
            <a:off x="7230639" y="1763848"/>
            <a:ext cx="2393709" cy="1812884"/>
          </a:xfrm>
          <a:prstGeom prst="borderCallout1">
            <a:avLst>
              <a:gd name="adj1" fmla="val 98654"/>
              <a:gd name="adj2" fmla="val 66186"/>
              <a:gd name="adj3" fmla="val 98492"/>
              <a:gd name="adj4" fmla="val 67325"/>
            </a:avLst>
          </a:prstGeom>
          <a:noFill/>
          <a:ln w="12700">
            <a:solidFill>
              <a:schemeClr val="bg2">
                <a:lumMod val="85000"/>
              </a:schemeClr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1400" dirty="0">
                <a:solidFill>
                  <a:srgbClr val="3C2E2E"/>
                </a:solidFill>
              </a:rPr>
              <a:t>Zudem hoch </a:t>
            </a:r>
            <a:r>
              <a:rPr lang="de-DE" sz="1400" b="1" dirty="0">
                <a:solidFill>
                  <a:srgbClr val="FF7D00"/>
                </a:solidFill>
                <a:latin typeface="Calibri" panose="020F0502020204030204"/>
              </a:rPr>
              <a:t>relevant</a:t>
            </a:r>
            <a:r>
              <a:rPr lang="de-DE" sz="1400" dirty="0">
                <a:solidFill>
                  <a:srgbClr val="3C2E2E"/>
                </a:solidFill>
              </a:rPr>
              <a:t> – wirkt in der Gedankenstory, die entfacht wird, nach </a:t>
            </a:r>
          </a:p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1400" b="1" dirty="0">
                <a:solidFill>
                  <a:srgbClr val="3C2E2E"/>
                </a:solidFill>
              </a:rPr>
              <a:t>und</a:t>
            </a:r>
            <a:r>
              <a:rPr lang="de-DE" sz="1400" dirty="0">
                <a:solidFill>
                  <a:srgbClr val="3C2E2E"/>
                </a:solidFill>
              </a:rPr>
              <a:t> entwickelt sich über die Betrachtungszeit noch intensiver. </a:t>
            </a:r>
            <a:r>
              <a:rPr lang="de-DE" sz="1400" b="1" dirty="0">
                <a:solidFill>
                  <a:srgbClr val="3C2E2E"/>
                </a:solidFill>
                <a:latin typeface="Calibri" panose="020F0502020204030204"/>
              </a:rPr>
              <a:t>Extrem gutes Involvement!</a:t>
            </a:r>
            <a:endParaRPr lang="de-DE" sz="14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8" name="Legende: Linie 17">
            <a:extLst>
              <a:ext uri="{FF2B5EF4-FFF2-40B4-BE49-F238E27FC236}">
                <a16:creationId xmlns:a16="http://schemas.microsoft.com/office/drawing/2014/main" id="{F222FB93-00AF-9492-C57F-5EE7536551CF}"/>
              </a:ext>
            </a:extLst>
          </p:cNvPr>
          <p:cNvSpPr/>
          <p:nvPr/>
        </p:nvSpPr>
        <p:spPr>
          <a:xfrm>
            <a:off x="4590873" y="1761876"/>
            <a:ext cx="2315790" cy="1812884"/>
          </a:xfrm>
          <a:prstGeom prst="borderCallout1">
            <a:avLst>
              <a:gd name="adj1" fmla="val 100164"/>
              <a:gd name="adj2" fmla="val 27036"/>
              <a:gd name="adj3" fmla="val 99049"/>
              <a:gd name="adj4" fmla="val 27173"/>
            </a:avLst>
          </a:prstGeom>
          <a:noFill/>
          <a:ln w="12700">
            <a:solidFill>
              <a:schemeClr val="bg2">
                <a:lumMod val="85000"/>
              </a:schemeClr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indent="-457200" defTabSz="914400">
              <a:spcBef>
                <a:spcPts val="500"/>
              </a:spcBef>
            </a:pPr>
            <a:r>
              <a:rPr lang="de-DE" sz="1400" b="1" dirty="0">
                <a:solidFill>
                  <a:srgbClr val="FFFFFF"/>
                </a:solidFill>
                <a:highlight>
                  <a:srgbClr val="000000"/>
                </a:highlight>
                <a:latin typeface="Calibri" panose="020F0502020204030204"/>
              </a:rPr>
              <a:t>Skalensprenger!</a:t>
            </a:r>
            <a:r>
              <a:rPr lang="de-DE" sz="14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</a:p>
          <a:p>
            <a:pPr indent="-457200" defTabSz="914400">
              <a:spcBef>
                <a:spcPts val="500"/>
              </a:spcBef>
            </a:pPr>
            <a:r>
              <a:rPr lang="de-DE" sz="1400" b="1" dirty="0">
                <a:solidFill>
                  <a:srgbClr val="3C2E2E"/>
                </a:solidFill>
                <a:latin typeface="Calibri" panose="020F0502020204030204"/>
              </a:rPr>
              <a:t>Extrem hohe </a:t>
            </a:r>
            <a:r>
              <a:rPr lang="de-DE" sz="1400" b="1" dirty="0">
                <a:solidFill>
                  <a:srgbClr val="00B050"/>
                </a:solidFill>
                <a:latin typeface="Calibri" panose="020F0502020204030204"/>
              </a:rPr>
              <a:t>Attraktion</a:t>
            </a:r>
            <a:r>
              <a:rPr lang="de-DE" sz="1400" dirty="0">
                <a:solidFill>
                  <a:srgbClr val="3C2E2E"/>
                </a:solidFill>
              </a:rPr>
              <a:t> gepaart mit </a:t>
            </a:r>
            <a:r>
              <a:rPr lang="de-DE" sz="1400" b="1" dirty="0">
                <a:solidFill>
                  <a:srgbClr val="FC36AC"/>
                </a:solidFill>
                <a:latin typeface="Calibri" panose="020F0502020204030204"/>
              </a:rPr>
              <a:t>Reflexion</a:t>
            </a:r>
            <a:r>
              <a:rPr lang="de-DE" sz="1400" dirty="0">
                <a:solidFill>
                  <a:srgbClr val="3C2E2E"/>
                </a:solidFill>
              </a:rPr>
              <a:t> </a:t>
            </a:r>
          </a:p>
          <a:p>
            <a:pPr indent="-457200" algn="ctr" defTabSz="914400">
              <a:spcBef>
                <a:spcPts val="500"/>
              </a:spcBef>
            </a:pPr>
            <a:r>
              <a:rPr lang="de-DE" sz="1400" dirty="0">
                <a:solidFill>
                  <a:srgbClr val="3C2E2E"/>
                </a:solidFill>
              </a:rPr>
              <a:t>= </a:t>
            </a:r>
          </a:p>
          <a:p>
            <a:pPr indent="-457200" defTabSz="914400">
              <a:spcBef>
                <a:spcPts val="500"/>
              </a:spcBef>
            </a:pPr>
            <a:r>
              <a:rPr lang="de-DE" sz="1400" dirty="0">
                <a:solidFill>
                  <a:srgbClr val="3C2E2E"/>
                </a:solidFill>
              </a:rPr>
              <a:t>zieht in den Bann und nimmt positiv gedanklich mit</a:t>
            </a:r>
            <a:r>
              <a:rPr lang="de-DE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</a:p>
          <a:p>
            <a:pPr indent="-457200" defTabSz="914400">
              <a:spcBef>
                <a:spcPts val="500"/>
              </a:spcBef>
            </a:pPr>
            <a:endParaRPr lang="de-DE" sz="1400" b="1" dirty="0">
              <a:solidFill>
                <a:srgbClr val="FFFFFF"/>
              </a:solidFill>
              <a:highlight>
                <a:srgbClr val="000000"/>
              </a:highlight>
              <a:latin typeface="Calibri" panose="020F0502020204030204"/>
            </a:endParaRPr>
          </a:p>
        </p:txBody>
      </p:sp>
      <p:sp>
        <p:nvSpPr>
          <p:cNvPr id="20" name="Legende: Linie 19">
            <a:extLst>
              <a:ext uri="{FF2B5EF4-FFF2-40B4-BE49-F238E27FC236}">
                <a16:creationId xmlns:a16="http://schemas.microsoft.com/office/drawing/2014/main" id="{1E75C924-E0C9-3953-9FDF-FAB4DA389FFA}"/>
              </a:ext>
            </a:extLst>
          </p:cNvPr>
          <p:cNvSpPr/>
          <p:nvPr/>
        </p:nvSpPr>
        <p:spPr>
          <a:xfrm>
            <a:off x="9777743" y="1761875"/>
            <a:ext cx="2328278" cy="1817187"/>
          </a:xfrm>
          <a:prstGeom prst="borderCallout1">
            <a:avLst>
              <a:gd name="adj1" fmla="val 98654"/>
              <a:gd name="adj2" fmla="val 66186"/>
              <a:gd name="adj3" fmla="val 100122"/>
              <a:gd name="adj4" fmla="val 66344"/>
            </a:avLst>
          </a:prstGeom>
          <a:noFill/>
          <a:ln w="12700">
            <a:solidFill>
              <a:schemeClr val="bg2">
                <a:lumMod val="85000"/>
              </a:schemeClr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indent="-457200" defTabSz="914400">
              <a:spcBef>
                <a:spcPts val="500"/>
              </a:spcBef>
            </a:pPr>
            <a:r>
              <a:rPr lang="de-DE" sz="1400" b="1" dirty="0">
                <a:solidFill>
                  <a:srgbClr val="3C2E2E"/>
                </a:solidFill>
                <a:latin typeface="Calibri" panose="020F0502020204030204"/>
              </a:rPr>
              <a:t>Mit einem Schmunzeln</a:t>
            </a:r>
            <a:r>
              <a:rPr lang="de-DE" sz="1400" dirty="0">
                <a:solidFill>
                  <a:srgbClr val="3C2E2E"/>
                </a:solidFill>
              </a:rPr>
              <a:t> rausgehen, ohne sich ertappt zu fühlen </a:t>
            </a:r>
          </a:p>
          <a:p>
            <a:pPr indent="-457200" defTabSz="914400">
              <a:spcBef>
                <a:spcPts val="500"/>
              </a:spcBef>
            </a:pPr>
            <a:r>
              <a:rPr lang="de-DE" sz="1400" dirty="0">
                <a:solidFill>
                  <a:srgbClr val="3C2E2E"/>
                </a:solidFill>
                <a:sym typeface="Wingdings" panose="05000000000000000000" pitchFamily="2" charset="2"/>
              </a:rPr>
              <a:t> </a:t>
            </a:r>
            <a:r>
              <a:rPr lang="de-DE" sz="1400" dirty="0">
                <a:solidFill>
                  <a:srgbClr val="3C2E2E"/>
                </a:solidFill>
              </a:rPr>
              <a:t>Sündenbock </a:t>
            </a:r>
            <a:r>
              <a:rPr lang="de-DE" sz="1400" b="1" dirty="0">
                <a:solidFill>
                  <a:srgbClr val="3C2E2E"/>
                </a:solidFill>
                <a:latin typeface="Calibri" panose="020F0502020204030204"/>
              </a:rPr>
              <a:t>anderen Marken &amp; Herstellern zuschieben</a:t>
            </a:r>
            <a:r>
              <a:rPr lang="de-DE" sz="1400" dirty="0">
                <a:solidFill>
                  <a:srgbClr val="3C2E2E"/>
                </a:solidFill>
              </a:rPr>
              <a:t>, #verführen Plastikflaschen zu kaufen. </a:t>
            </a:r>
          </a:p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4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2514D3E-5AAD-A517-3A8C-EF938AAD49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400">
            <a:off x="10468883" y="5633519"/>
            <a:ext cx="1072383" cy="107238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0C8F89AA-BA8A-C424-11BC-02DA77A57B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49589" y="5002863"/>
            <a:ext cx="2879328" cy="3252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1600" b="1" kern="1200" dirty="0">
                <a:solidFill>
                  <a:schemeClr val="tx1"/>
                </a:solidFill>
                <a:ea typeface="+mn-ea"/>
                <a:cs typeface="+mn-cs"/>
              </a:rPr>
              <a:t>#TopPerformer</a:t>
            </a:r>
            <a:r>
              <a:rPr lang="de-DE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! Unter den Top10 </a:t>
            </a:r>
            <a:r>
              <a:rPr lang="de-DE" sz="2000" b="1" dirty="0"/>
              <a:t>ELI</a:t>
            </a:r>
            <a:r>
              <a:rPr lang="de-DE" sz="2000" b="1" baseline="30000" dirty="0"/>
              <a:t>®</a:t>
            </a:r>
            <a:r>
              <a:rPr lang="de-DE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(Emotional </a:t>
            </a:r>
            <a:r>
              <a:rPr lang="de-DE" sz="16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Loading</a:t>
            </a:r>
            <a:r>
              <a:rPr lang="de-DE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Index)</a:t>
            </a:r>
          </a:p>
        </p:txBody>
      </p:sp>
    </p:spTree>
    <p:extLst>
      <p:ext uri="{BB962C8B-B14F-4D97-AF65-F5344CB8AC3E}">
        <p14:creationId xmlns:p14="http://schemas.microsoft.com/office/powerpoint/2010/main" val="15218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F708776-6EF5-A6EE-FF1A-F4F1F43CB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  <p:sp>
        <p:nvSpPr>
          <p:cNvPr id="2" name="Sprechblase: rechteckig mit abgerundeten Ecken 1">
            <a:extLst>
              <a:ext uri="{FF2B5EF4-FFF2-40B4-BE49-F238E27FC236}">
                <a16:creationId xmlns:a16="http://schemas.microsoft.com/office/drawing/2014/main" id="{483B4628-5D6D-F6AE-92BB-5A896B83A88B}"/>
              </a:ext>
            </a:extLst>
          </p:cNvPr>
          <p:cNvSpPr/>
          <p:nvPr/>
        </p:nvSpPr>
        <p:spPr>
          <a:xfrm rot="21420079">
            <a:off x="271551" y="5089926"/>
            <a:ext cx="4254209" cy="1102987"/>
          </a:xfrm>
          <a:prstGeom prst="wedgeRoundRectCallout">
            <a:avLst>
              <a:gd name="adj1" fmla="val 21314"/>
              <a:gd name="adj2" fmla="val -46848"/>
              <a:gd name="adj3" fmla="val 16667"/>
            </a:avLst>
          </a:prstGeom>
          <a:solidFill>
            <a:srgbClr val="DEDE37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buSzPct val="110000"/>
              <a:defRPr/>
            </a:pPr>
            <a:r>
              <a:rPr lang="de-DE" b="1" dirty="0">
                <a:latin typeface="Bahnschrift SemiBold SemiConden" panose="020B0502040204020203" pitchFamily="34" charset="0"/>
                <a:cs typeface="Courier New" panose="02070309020205020404" pitchFamily="49" charset="0"/>
              </a:rPr>
              <a:t>#InstantFernweh: Mit viel Ästhetik kann Lufthansa beeindrucken &amp; sehnsüchtig schnell mit auf die nächste Reise nehmen. </a:t>
            </a:r>
          </a:p>
        </p:txBody>
      </p:sp>
    </p:spTree>
    <p:extLst>
      <p:ext uri="{BB962C8B-B14F-4D97-AF65-F5344CB8AC3E}">
        <p14:creationId xmlns:p14="http://schemas.microsoft.com/office/powerpoint/2010/main" val="3202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A66EA84-AF68-864A-3B6A-C45680CF51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1" y="1268413"/>
            <a:ext cx="7285038" cy="2980347"/>
          </a:xfrm>
        </p:spPr>
        <p:txBody>
          <a:bodyPr/>
          <a:lstStyle/>
          <a:p>
            <a:r>
              <a:rPr lang="de-DE" dirty="0"/>
              <a:t>Angedeutetes Reisefieber fängt effektiv Aufmerksamkeit ein!</a:t>
            </a:r>
            <a:br>
              <a:rPr lang="de-DE" dirty="0"/>
            </a:br>
            <a:endParaRPr lang="de-DE" sz="900" dirty="0"/>
          </a:p>
          <a:p>
            <a:pPr lvl="2"/>
            <a:r>
              <a:rPr lang="de-DE" sz="1400" dirty="0"/>
              <a:t>obere Hälfte </a:t>
            </a:r>
            <a:r>
              <a:rPr lang="de-DE" sz="1400" dirty="0">
                <a:sym typeface="Wingdings" panose="05000000000000000000" pitchFamily="2" charset="2"/>
              </a:rPr>
              <a:t>= </a:t>
            </a:r>
            <a:r>
              <a:rPr lang="de-DE" sz="1400" dirty="0"/>
              <a:t>Sommerurlaub / entspannte, gute Zeit </a:t>
            </a:r>
          </a:p>
          <a:p>
            <a:pPr lvl="2">
              <a:buClr>
                <a:schemeClr val="tx1">
                  <a:lumMod val="50000"/>
                </a:schemeClr>
              </a:buClr>
            </a:pPr>
            <a:r>
              <a:rPr lang="de-DE" sz="1400" b="1" dirty="0">
                <a:solidFill>
                  <a:srgbClr val="00B050"/>
                </a:solidFill>
                <a:latin typeface="+mn-lt"/>
              </a:rPr>
              <a:t>Attraktion</a:t>
            </a:r>
            <a:r>
              <a:rPr lang="de-DE" sz="1400" b="1" dirty="0">
                <a:latin typeface="+mn-lt"/>
              </a:rPr>
              <a:t>, </a:t>
            </a:r>
            <a:r>
              <a:rPr lang="de-DE" sz="1400" b="1" dirty="0">
                <a:solidFill>
                  <a:srgbClr val="FF7D00"/>
                </a:solidFill>
                <a:latin typeface="+mn-lt"/>
              </a:rPr>
              <a:t>Relevanz</a:t>
            </a:r>
            <a:r>
              <a:rPr lang="de-DE" sz="1400" b="1" dirty="0">
                <a:latin typeface="+mn-lt"/>
              </a:rPr>
              <a:t> und </a:t>
            </a:r>
            <a:r>
              <a:rPr lang="de-DE" sz="1400" b="1" dirty="0">
                <a:solidFill>
                  <a:srgbClr val="00B0F0"/>
                </a:solidFill>
                <a:latin typeface="+mn-lt"/>
              </a:rPr>
              <a:t>Sympathie</a:t>
            </a:r>
            <a:r>
              <a:rPr lang="de-DE" sz="1400" b="1" dirty="0">
                <a:latin typeface="+mn-lt"/>
              </a:rPr>
              <a:t> schaffen direkt ein hohes Emotionslevel</a:t>
            </a:r>
          </a:p>
          <a:p>
            <a:pPr lvl="2"/>
            <a:endParaRPr lang="de-DE" sz="1400" b="1" dirty="0">
              <a:latin typeface="+mn-lt"/>
            </a:endParaRPr>
          </a:p>
          <a:p>
            <a:pPr lvl="2"/>
            <a:endParaRPr lang="de-DE" sz="1400" b="1" dirty="0">
              <a:latin typeface="+mn-lt"/>
            </a:endParaRPr>
          </a:p>
          <a:p>
            <a:pPr marL="0" lvl="2" indent="0">
              <a:buNone/>
            </a:pPr>
            <a:r>
              <a:rPr lang="de-DE" b="1" dirty="0">
                <a:solidFill>
                  <a:schemeClr val="bg1"/>
                </a:solidFill>
                <a:highlight>
                  <a:srgbClr val="800000"/>
                </a:highlight>
                <a:latin typeface="+mn-lt"/>
              </a:rPr>
              <a:t>WATCH OUT!</a:t>
            </a:r>
            <a:r>
              <a:rPr lang="de-DE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400" b="1" dirty="0">
                <a:latin typeface="+mn-lt"/>
                <a:sym typeface="Wingdings" panose="05000000000000000000" pitchFamily="2" charset="2"/>
              </a:rPr>
              <a:t>Symbolik</a:t>
            </a:r>
            <a:r>
              <a:rPr lang="de-DE" sz="1400" dirty="0">
                <a:sym typeface="Wingdings" panose="05000000000000000000" pitchFamily="2" charset="2"/>
              </a:rPr>
              <a:t> steht für </a:t>
            </a:r>
            <a:r>
              <a:rPr lang="de-DE" sz="1400" b="1" dirty="0">
                <a:latin typeface="+mn-lt"/>
                <a:sym typeface="Wingdings" panose="05000000000000000000" pitchFamily="2" charset="2"/>
              </a:rPr>
              <a:t>Gefahr</a:t>
            </a:r>
            <a:r>
              <a:rPr lang="de-DE" sz="1400" dirty="0">
                <a:sym typeface="Wingdings" panose="05000000000000000000" pitchFamily="2" charset="2"/>
              </a:rPr>
              <a:t>! Haifisch steht für Angriff/Aggression/Tod</a:t>
            </a:r>
          </a:p>
          <a:p>
            <a:pPr lvl="2"/>
            <a:endParaRPr lang="de-DE" sz="1400" dirty="0">
              <a:sym typeface="Wingdings" panose="05000000000000000000" pitchFamily="2" charset="2"/>
            </a:endParaRPr>
          </a:p>
          <a:p>
            <a:pPr marL="0" lvl="2" indent="0">
              <a:buNone/>
            </a:pPr>
            <a:r>
              <a:rPr lang="de-DE" sz="1400" dirty="0">
                <a:highlight>
                  <a:srgbClr val="DEDE37"/>
                </a:highlight>
                <a:sym typeface="Wingdings" panose="05000000000000000000" pitchFamily="2" charset="2"/>
              </a:rPr>
              <a:t>Die Stories, die bei Rezeption ausgelöst werden, arbeiten nicht mit dem Kampagnenziel einher, </a:t>
            </a:r>
            <a:r>
              <a:rPr lang="de-DE" sz="1400" b="1" dirty="0">
                <a:highlight>
                  <a:srgbClr val="DEDE37"/>
                </a:highlight>
                <a:latin typeface="+mn-lt"/>
                <a:sym typeface="Wingdings" panose="05000000000000000000" pitchFamily="2" charset="2"/>
              </a:rPr>
              <a:t>auch wenn hochgradig kreativ und unkonventionell die Aufmerksamkeit erfolgreich gezogen wurde.</a:t>
            </a:r>
            <a:endParaRPr lang="de-DE" sz="1400" b="1" dirty="0">
              <a:highlight>
                <a:srgbClr val="DEDE37"/>
              </a:highlight>
              <a:latin typeface="+mn-lt"/>
            </a:endParaRPr>
          </a:p>
          <a:p>
            <a:pPr marL="0" lvl="2" indent="0">
              <a:buNone/>
            </a:pPr>
            <a:endParaRPr lang="de-DE" sz="1400" dirty="0">
              <a:sym typeface="Wingdings" panose="05000000000000000000" pitchFamily="2" charset="2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7F3480-BFC1-09EA-86CB-41C0C814730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4169386-7D0D-4C86-B62D-BF3C0AE3C154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62E056-9065-D4D8-3B7B-1409037FB5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60BB13-2DAC-6706-C207-342F933902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0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16</a:t>
            </a:fld>
            <a:endParaRPr lang="de-DE" dirty="0">
              <a:latin typeface="+mn-lt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4642BA8-5DE8-CAEC-8DBE-2A306211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Lufthansa: verkleidetes Aufrütteln weckt Reiselust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5F07401-A30E-34F4-76A6-692BFDCE496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04820" y="4297838"/>
            <a:ext cx="7116016" cy="2382044"/>
            <a:chOff x="1381197" y="3670859"/>
            <a:chExt cx="4203553" cy="2519724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188D49FD-408E-B559-8A2A-A3495E7EA6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1197" y="3670859"/>
              <a:ext cx="2134728" cy="2514772"/>
            </a:xfrm>
            <a:prstGeom prst="rect">
              <a:avLst/>
            </a:prstGeom>
            <a:solidFill>
              <a:schemeClr val="bg1">
                <a:lumMod val="95000"/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F0EC753C-E047-749B-50BD-2771263F31E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14851" y="3675811"/>
              <a:ext cx="2069899" cy="2514772"/>
            </a:xfrm>
            <a:prstGeom prst="rect">
              <a:avLst/>
            </a:prstGeom>
            <a:solidFill>
              <a:srgbClr val="E4E4E4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952BC866-1F11-E7E1-80D5-38E33F0D67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80603" y="4284382"/>
            <a:ext cx="7424753" cy="2377362"/>
          </a:xfrm>
          <a:prstGeom prst="rect">
            <a:avLst/>
          </a:prstGeom>
          <a:noFill/>
          <a:ln w="12700">
            <a:solidFill>
              <a:schemeClr val="accent4">
                <a:lumMod val="10000"/>
              </a:schemeClr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noFill/>
              <a:latin typeface="+mj-lt"/>
              <a:ea typeface="+mn-ea"/>
              <a:cs typeface="+mn-cs"/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2E780E0-C5BC-F373-C16B-4C45B97E10A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896254" y="4775803"/>
            <a:ext cx="7109101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5546F5AE-EA18-9DD3-F431-6DB57C37DC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04447" y="5135495"/>
            <a:ext cx="7100911" cy="713900"/>
          </a:xfrm>
          <a:prstGeom prst="rect">
            <a:avLst/>
          </a:prstGeom>
          <a:solidFill>
            <a:schemeClr val="tx2">
              <a:lumMod val="20000"/>
              <a:lumOff val="80000"/>
              <a:alpha val="63000"/>
            </a:schemeClr>
          </a:solidFill>
          <a:ln w="28575">
            <a:noFill/>
            <a:prstDash val="sysDot"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A322BA9-D4EB-CF84-0774-B652F33C3DC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896254" y="5495562"/>
            <a:ext cx="7109101" cy="0"/>
          </a:xfrm>
          <a:prstGeom prst="line">
            <a:avLst/>
          </a:prstGeom>
          <a:ln w="1905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13ACB4D-F0D7-3926-58C7-0DCB07725B2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896254" y="6199499"/>
            <a:ext cx="7109101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35BD52CF-5AF7-5FE0-7EE5-F775E7CC59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77728" y="5043559"/>
            <a:ext cx="482087" cy="101893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1400" kern="1200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0,5</a:t>
            </a:r>
            <a:endParaRPr lang="de-DE" sz="1200" kern="1200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6078AEDD-A8F6-9196-3A62-ABAF221566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25686" y="5414086"/>
            <a:ext cx="151467" cy="10918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1400" kern="1200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0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4CF4EBE6-DC68-73A7-5013-7E44BE9901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16347" y="5228672"/>
            <a:ext cx="415220" cy="11491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900" kern="1200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gering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165E39A-E4D6-0A2C-B220-3BA15DE7E9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34028" y="4808437"/>
            <a:ext cx="224269" cy="12681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72553FE-5CC2-236B-ED53-52E28F86F7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97983" y="4819497"/>
            <a:ext cx="419977" cy="13723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900" dirty="0">
                <a:highlight>
                  <a:srgbClr val="FFFFFF"/>
                </a:highlight>
                <a:latin typeface="Bahnschrift SemiBold SemiConden" panose="020B0502040204020203" pitchFamily="34" charset="0"/>
              </a:rPr>
              <a:t>hoch</a:t>
            </a:r>
            <a:endParaRPr lang="de-DE" sz="900" kern="1200" dirty="0">
              <a:highlight>
                <a:srgbClr val="FFFFFF"/>
              </a:highlight>
              <a:latin typeface="Bahnschrift SemiBold SemiConden" panose="020B0502040204020203" pitchFamily="34" charset="0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33B55531-3BB4-DC21-5FC1-CACDB15ADA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74288" y="4453749"/>
            <a:ext cx="602865" cy="18862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900" dirty="0">
                <a:latin typeface="Bahnschrift SemiBold SemiConden" panose="020B0502040204020203" pitchFamily="34" charset="0"/>
              </a:rPr>
              <a:t>Sehr hoch </a:t>
            </a:r>
            <a:endParaRPr lang="de-DE" sz="900" kern="1200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B40A6853-9423-E9FC-9669-25B82C676A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37397" y="4704329"/>
            <a:ext cx="151467" cy="10918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1400" dirty="0">
                <a:latin typeface="Bahnschrift SemiBold SemiConden" panose="020B0502040204020203" pitchFamily="34" charset="0"/>
              </a:rPr>
              <a:t>1</a:t>
            </a:r>
            <a:endParaRPr lang="de-DE" sz="1400" kern="1200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E876E07-F11B-F65B-651C-43100D1FCB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55733" y="4303566"/>
            <a:ext cx="32282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" dirty="0"/>
              <a:t>00:05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EAB5589-83FC-E302-9E7E-87F5061A74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652721" y="4283847"/>
            <a:ext cx="32282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" dirty="0"/>
              <a:t>00:10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07B7405-8B7E-CA73-3812-1834E19A9A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55806" y="6638264"/>
            <a:ext cx="28969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Z-Standardisierung (Mittelwerte über alle Teilnehmer) </a:t>
            </a:r>
          </a:p>
        </p:txBody>
      </p:sp>
      <p:graphicFrame>
        <p:nvGraphicFramePr>
          <p:cNvPr id="44" name="Diagramm 43">
            <a:extLst>
              <a:ext uri="{FF2B5EF4-FFF2-40B4-BE49-F238E27FC236}">
                <a16:creationId xmlns:a16="http://schemas.microsoft.com/office/drawing/2014/main" id="{3242C1CD-0DF2-9021-89DD-947B7271DC68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462887673"/>
              </p:ext>
            </p:extLst>
          </p:nvPr>
        </p:nvGraphicFramePr>
        <p:xfrm>
          <a:off x="3006098" y="4270026"/>
          <a:ext cx="10910663" cy="2438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" name="Rechteck 48">
            <a:extLst>
              <a:ext uri="{FF2B5EF4-FFF2-40B4-BE49-F238E27FC236}">
                <a16:creationId xmlns:a16="http://schemas.microsoft.com/office/drawing/2014/main" id="{2474B109-DDCD-93C0-1239-C569D934FF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0753181">
            <a:off x="7072778" y="4792146"/>
            <a:ext cx="665013" cy="1478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e-DE" sz="800" b="1" dirty="0">
                <a:solidFill>
                  <a:srgbClr val="FF32AF"/>
                </a:solidFill>
              </a:rPr>
              <a:t>Reflexion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819E211B-510A-6B0B-BA57-27DAADA2D6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0865123">
            <a:off x="6524544" y="5011846"/>
            <a:ext cx="6687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rgbClr val="14CBFE"/>
                </a:solidFill>
                <a:cs typeface="Arial" panose="020B0604020202020204" pitchFamily="34" charset="0"/>
              </a:rPr>
              <a:t>Sympathie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00C7329E-C74E-1F50-BD79-74C90308D49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1076168">
            <a:off x="6707132" y="5149827"/>
            <a:ext cx="665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rgbClr val="FF8200"/>
                </a:solidFill>
                <a:cs typeface="Arial" panose="020B0604020202020204" pitchFamily="34" charset="0"/>
              </a:rPr>
              <a:t>Relevanz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60DDBDA1-C82D-EF64-D2FA-3A089AEE40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1093594">
            <a:off x="6045267" y="5239953"/>
            <a:ext cx="639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rgbClr val="0AAF50"/>
                </a:solidFill>
                <a:cs typeface="Arial" panose="020B0604020202020204" pitchFamily="34" charset="0"/>
              </a:rPr>
              <a:t>Attraktion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49C656E-BA65-6861-C0E4-4B5659B13BC8}"/>
              </a:ext>
            </a:extLst>
          </p:cNvPr>
          <p:cNvSpPr/>
          <p:nvPr/>
        </p:nvSpPr>
        <p:spPr>
          <a:xfrm>
            <a:off x="554697" y="5824492"/>
            <a:ext cx="2786299" cy="750014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i="1" dirty="0">
                <a:latin typeface="Bahnschrift SemiBold SemiConden" panose="020B0502040204020203" pitchFamily="34" charset="0"/>
              </a:rPr>
              <a:t>„Bei diesem blauen Himmel bin ich sofort am Strand.“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6B0864BD-E171-871F-4AA5-E15EBE6580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88117" y="4104203"/>
            <a:ext cx="3662321" cy="2561389"/>
          </a:xfrm>
          <a:prstGeom prst="rect">
            <a:avLst/>
          </a:prstGeom>
          <a:solidFill>
            <a:schemeClr val="bg1">
              <a:alpha val="76000"/>
            </a:schemeClr>
          </a:solidFill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3E5F092-33DC-3989-6A99-92164FB4F5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759569" y="4664546"/>
            <a:ext cx="886312" cy="570693"/>
          </a:xfrm>
          <a:prstGeom prst="ellipse">
            <a:avLst/>
          </a:prstGeom>
          <a:noFill/>
          <a:ln w="28575">
            <a:solidFill>
              <a:srgbClr val="DEDE37"/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indent="-457200" defTabSz="914400">
              <a:spcBef>
                <a:spcPts val="500"/>
              </a:spcBef>
            </a:pPr>
            <a:endParaRPr lang="de-DE" sz="1600" dirty="0"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F8155F4-8E2E-7D6C-2ED3-AC3F391AD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76" y="1284629"/>
            <a:ext cx="3136765" cy="44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Baum enthält.&#10;&#10;Automatisch generierte Beschreibung">
            <a:extLst>
              <a:ext uri="{FF2B5EF4-FFF2-40B4-BE49-F238E27FC236}">
                <a16:creationId xmlns:a16="http://schemas.microsoft.com/office/drawing/2014/main" id="{F463DD1D-9127-BB79-BB99-ADA2E5E3F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prechblase: rechteckig mit abgerundeten Ecken 1">
            <a:extLst>
              <a:ext uri="{FF2B5EF4-FFF2-40B4-BE49-F238E27FC236}">
                <a16:creationId xmlns:a16="http://schemas.microsoft.com/office/drawing/2014/main" id="{02E0D8C8-6525-30A5-759D-169F30D06B35}"/>
              </a:ext>
            </a:extLst>
          </p:cNvPr>
          <p:cNvSpPr/>
          <p:nvPr/>
        </p:nvSpPr>
        <p:spPr>
          <a:xfrm rot="21275006">
            <a:off x="251428" y="4697779"/>
            <a:ext cx="4217224" cy="1496487"/>
          </a:xfrm>
          <a:prstGeom prst="wedgeRoundRectCallout">
            <a:avLst>
              <a:gd name="adj1" fmla="val 21314"/>
              <a:gd name="adj2" fmla="val -46848"/>
              <a:gd name="adj3" fmla="val 16667"/>
            </a:avLst>
          </a:prstGeom>
          <a:solidFill>
            <a:srgbClr val="DEDE37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buSzPct val="110000"/>
              <a:defRPr/>
            </a:pPr>
            <a:r>
              <a:rPr lang="de-DE" b="1" dirty="0">
                <a:latin typeface="Bahnschrift SemiBold SemiConden" panose="020B0502040204020203" pitchFamily="34" charset="0"/>
                <a:cs typeface="Courier New" panose="02070309020205020404" pitchFamily="49" charset="0"/>
              </a:rPr>
              <a:t>#GreatReminder: Dank eingängiger Hauptbotschaft und passendem Einsatz der Bildsprache kann ALDI bekannte Benefits wie Absicherung &amp; Entlastung stärken </a:t>
            </a:r>
          </a:p>
        </p:txBody>
      </p:sp>
    </p:spTree>
    <p:extLst>
      <p:ext uri="{BB962C8B-B14F-4D97-AF65-F5344CB8AC3E}">
        <p14:creationId xmlns:p14="http://schemas.microsoft.com/office/powerpoint/2010/main" val="419857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A66EA84-AF68-864A-3B6A-C45680CF51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0603" y="1249347"/>
            <a:ext cx="7285038" cy="2980347"/>
          </a:xfrm>
        </p:spPr>
        <p:txBody>
          <a:bodyPr/>
          <a:lstStyle/>
          <a:p>
            <a:endParaRPr lang="de-DE" dirty="0"/>
          </a:p>
          <a:p>
            <a:pPr lvl="2"/>
            <a:endParaRPr lang="de-DE" sz="1400" b="1" dirty="0">
              <a:latin typeface="+mn-lt"/>
            </a:endParaRPr>
          </a:p>
          <a:p>
            <a:pPr lvl="2"/>
            <a:r>
              <a:rPr lang="de-DE" sz="1400" b="1" dirty="0">
                <a:latin typeface="+mn-lt"/>
              </a:rPr>
              <a:t>Jedoch Einfachheit schlägt und überzeugt</a:t>
            </a:r>
            <a:r>
              <a:rPr lang="de-DE" sz="1400" dirty="0"/>
              <a:t>:</a:t>
            </a:r>
          </a:p>
          <a:p>
            <a:pPr marL="0" lvl="2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/>
              <a:t>„schnöder Salat“ &amp; k</a:t>
            </a:r>
            <a:r>
              <a:rPr lang="de-DE" sz="1400" dirty="0">
                <a:solidFill>
                  <a:srgbClr val="3C2E2E"/>
                </a:solidFill>
              </a:rPr>
              <a:t>lare Aussage </a:t>
            </a:r>
            <a:r>
              <a:rPr lang="de-DE" sz="1400" b="1" dirty="0">
                <a:solidFill>
                  <a:srgbClr val="3C2E2E"/>
                </a:solidFill>
                <a:latin typeface="Calibri" panose="020F0502020204030204"/>
              </a:rPr>
              <a:t>„Frisch“  schafft schlüssige Assoziationen</a:t>
            </a:r>
            <a:r>
              <a:rPr lang="de-DE" sz="1400" dirty="0">
                <a:solidFill>
                  <a:srgbClr val="3C2E2E"/>
                </a:solidFill>
              </a:rPr>
              <a:t>, die leicht innere Gedankenwelten anstößt. (</a:t>
            </a:r>
            <a:r>
              <a:rPr lang="de-DE" sz="1400" b="1" dirty="0">
                <a:solidFill>
                  <a:srgbClr val="00B050"/>
                </a:solidFill>
                <a:latin typeface="+mn-lt"/>
              </a:rPr>
              <a:t>Attraktion</a:t>
            </a:r>
            <a:r>
              <a:rPr lang="de-DE" sz="1400" dirty="0">
                <a:solidFill>
                  <a:srgbClr val="3C2E2E"/>
                </a:solidFill>
              </a:rPr>
              <a:t> und </a:t>
            </a:r>
            <a:r>
              <a:rPr lang="de-DE" sz="1400" b="1" dirty="0">
                <a:solidFill>
                  <a:schemeClr val="accent5"/>
                </a:solidFill>
                <a:latin typeface="+mn-lt"/>
              </a:rPr>
              <a:t>Relevanz</a:t>
            </a:r>
            <a:r>
              <a:rPr lang="de-DE" sz="1400" dirty="0">
                <a:solidFill>
                  <a:srgbClr val="3C2E2E"/>
                </a:solidFill>
              </a:rPr>
              <a:t>)</a:t>
            </a:r>
          </a:p>
          <a:p>
            <a:pPr lvl="2"/>
            <a:endParaRPr lang="de-DE" sz="1400" dirty="0">
              <a:solidFill>
                <a:srgbClr val="3C2E2E"/>
              </a:solidFill>
            </a:endParaRPr>
          </a:p>
          <a:p>
            <a:pPr lvl="2"/>
            <a:r>
              <a:rPr lang="de-DE" sz="1400" dirty="0"/>
              <a:t>zuverlässig gute Qualität, smart überlegten Auswahl =&gt; </a:t>
            </a:r>
            <a:r>
              <a:rPr lang="de-DE" sz="1400" b="1" dirty="0">
                <a:latin typeface="+mn-lt"/>
              </a:rPr>
              <a:t>Stärken von ALDI werden erkannt! </a:t>
            </a:r>
          </a:p>
          <a:p>
            <a:pPr lvl="2"/>
            <a:endParaRPr lang="de-DE" sz="1400" b="1" dirty="0">
              <a:latin typeface="+mn-lt"/>
            </a:endParaRPr>
          </a:p>
          <a:p>
            <a:pPr lvl="2"/>
            <a:r>
              <a:rPr lang="de-DE" sz="1400" b="1" dirty="0">
                <a:latin typeface="+mn-lt"/>
              </a:rPr>
              <a:t>Alltagsrelevanz und Aktualität von der Herausforderung steigender Lebensmittelpreise </a:t>
            </a:r>
            <a:r>
              <a:rPr lang="de-DE" sz="1400" dirty="0"/>
              <a:t>wird in hoher </a:t>
            </a:r>
            <a:r>
              <a:rPr lang="de-DE" sz="1400" b="1" dirty="0">
                <a:solidFill>
                  <a:srgbClr val="FC36AC"/>
                </a:solidFill>
                <a:latin typeface="+mn-lt"/>
              </a:rPr>
              <a:t>Reflexion</a:t>
            </a:r>
            <a:r>
              <a:rPr lang="de-DE" sz="1400" dirty="0"/>
              <a:t> spürbar</a:t>
            </a:r>
            <a:endParaRPr lang="de-DE" sz="1400" b="1" dirty="0">
              <a:latin typeface="+mn-lt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7F3480-BFC1-09EA-86CB-41C0C814730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4169386-7D0D-4C86-B62D-BF3C0AE3C154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62E056-9065-D4D8-3B7B-1409037FB5A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60BB13-2DAC-6706-C207-342F933902B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18</a:t>
            </a:fld>
            <a:endParaRPr lang="de-DE" dirty="0">
              <a:latin typeface="+mn-lt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4642BA8-5DE8-CAEC-8DBE-2A306211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21" y="373147"/>
            <a:ext cx="11545558" cy="704390"/>
          </a:xfrm>
        </p:spPr>
        <p:txBody>
          <a:bodyPr/>
          <a:lstStyle/>
          <a:p>
            <a:r>
              <a:rPr lang="de-DE" dirty="0"/>
              <a:t>Vergewissern der zuverlässigen Grundversorgung &amp; bekannten Markenwerte</a:t>
            </a:r>
            <a:endParaRPr lang="de-DE" dirty="0">
              <a:highlight>
                <a:srgbClr val="DEDE37"/>
              </a:highlight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6D03A74-EE2E-F1D2-F06E-A9F3F5F013BC}"/>
              </a:ext>
            </a:extLst>
          </p:cNvPr>
          <p:cNvGrpSpPr/>
          <p:nvPr/>
        </p:nvGrpSpPr>
        <p:grpSpPr>
          <a:xfrm>
            <a:off x="4318469" y="4284382"/>
            <a:ext cx="7702367" cy="2395500"/>
            <a:chOff x="186083" y="1455287"/>
            <a:chExt cx="11089991" cy="4662306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B5F07401-A30E-34F4-76A6-692BFDCE4968}"/>
                </a:ext>
              </a:extLst>
            </p:cNvPr>
            <p:cNvGrpSpPr/>
            <p:nvPr/>
          </p:nvGrpSpPr>
          <p:grpSpPr>
            <a:xfrm>
              <a:off x="1030320" y="1481476"/>
              <a:ext cx="10245754" cy="4636117"/>
              <a:chOff x="1381197" y="3670859"/>
              <a:chExt cx="4203553" cy="2519724"/>
            </a:xfrm>
          </p:grpSpPr>
          <p:sp>
            <p:nvSpPr>
              <p:cNvPr id="37" name="Rechteck 36">
                <a:extLst>
                  <a:ext uri="{FF2B5EF4-FFF2-40B4-BE49-F238E27FC236}">
                    <a16:creationId xmlns:a16="http://schemas.microsoft.com/office/drawing/2014/main" id="{188D49FD-408E-B559-8A2A-A3495E7EA6AD}"/>
                  </a:ext>
                </a:extLst>
              </p:cNvPr>
              <p:cNvSpPr/>
              <p:nvPr/>
            </p:nvSpPr>
            <p:spPr>
              <a:xfrm>
                <a:off x="1381197" y="3670859"/>
                <a:ext cx="2134728" cy="2514772"/>
              </a:xfrm>
              <a:prstGeom prst="rect">
                <a:avLst/>
              </a:prstGeom>
              <a:solidFill>
                <a:schemeClr val="bg1">
                  <a:lumMod val="95000"/>
                  <a:alpha val="5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F0EC753C-E047-749B-50BD-2771263F31E3}"/>
                  </a:ext>
                </a:extLst>
              </p:cNvPr>
              <p:cNvSpPr/>
              <p:nvPr/>
            </p:nvSpPr>
            <p:spPr>
              <a:xfrm>
                <a:off x="3514851" y="3675811"/>
                <a:ext cx="2069899" cy="2514772"/>
              </a:xfrm>
              <a:prstGeom prst="rect">
                <a:avLst/>
              </a:prstGeom>
              <a:solidFill>
                <a:srgbClr val="E4E4E4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952BC866-1F11-E7E1-80D5-38E33F0D677D}"/>
                </a:ext>
              </a:extLst>
            </p:cNvPr>
            <p:cNvSpPr/>
            <p:nvPr/>
          </p:nvSpPr>
          <p:spPr>
            <a:xfrm>
              <a:off x="563507" y="1455287"/>
              <a:ext cx="10690278" cy="4627004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  <a:miter lim="800000"/>
            </a:ln>
          </p:spPr>
          <p:txBody>
            <a:bodyPr vert="horz" lIns="36000" tIns="45720" rIns="36000" bIns="45720" rtlCol="0" anchor="t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endParaRPr lang="de-DE" sz="1600" kern="1200" dirty="0">
                <a:noFill/>
                <a:latin typeface="+mj-lt"/>
                <a:ea typeface="+mn-ea"/>
                <a:cs typeface="+mn-cs"/>
              </a:endParaRPr>
            </a:p>
          </p:txBody>
        </p: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72E780E0-C5BC-F373-C16B-4C45B97E10AC}"/>
                </a:ext>
              </a:extLst>
            </p:cNvPr>
            <p:cNvCxnSpPr>
              <a:cxnSpLocks/>
            </p:cNvCxnSpPr>
            <p:nvPr/>
          </p:nvCxnSpPr>
          <p:spPr>
            <a:xfrm>
              <a:off x="1017987" y="2411728"/>
              <a:ext cx="1023579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5546F5AE-EA18-9DD3-F431-6DB57C37DC6A}"/>
                </a:ext>
              </a:extLst>
            </p:cNvPr>
            <p:cNvSpPr/>
            <p:nvPr/>
          </p:nvSpPr>
          <p:spPr>
            <a:xfrm>
              <a:off x="1029783" y="3111788"/>
              <a:ext cx="10224006" cy="1389447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63000"/>
              </a:schemeClr>
            </a:solidFill>
            <a:ln w="28575">
              <a:noFill/>
              <a:prstDash val="sysDot"/>
              <a:miter lim="800000"/>
            </a:ln>
          </p:spPr>
          <p:txBody>
            <a:bodyPr vert="horz" lIns="36000" tIns="45720" rIns="36000" bIns="45720" rtlCol="0" anchor="t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endParaRPr lang="de-DE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endParaRPr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BA322BA9-D4EB-CF84-0774-B652F33C3DCB}"/>
                </a:ext>
              </a:extLst>
            </p:cNvPr>
            <p:cNvCxnSpPr>
              <a:cxnSpLocks/>
            </p:cNvCxnSpPr>
            <p:nvPr/>
          </p:nvCxnSpPr>
          <p:spPr>
            <a:xfrm>
              <a:off x="1017987" y="3812578"/>
              <a:ext cx="10235798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F13ACB4D-F0D7-3926-58C7-0DCB07725B2D}"/>
                </a:ext>
              </a:extLst>
            </p:cNvPr>
            <p:cNvCxnSpPr>
              <a:cxnSpLocks/>
            </p:cNvCxnSpPr>
            <p:nvPr/>
          </p:nvCxnSpPr>
          <p:spPr>
            <a:xfrm>
              <a:off x="1017987" y="5182634"/>
              <a:ext cx="1023579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35BD52CF-5AF7-5FE0-7EE5-F775E7CC59FB}"/>
                </a:ext>
              </a:extLst>
            </p:cNvPr>
            <p:cNvSpPr/>
            <p:nvPr/>
          </p:nvSpPr>
          <p:spPr>
            <a:xfrm>
              <a:off x="703350" y="2932855"/>
              <a:ext cx="694116" cy="198312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vert="horz" lIns="36000" tIns="45720" rIns="36000" bIns="45720" rtlCol="0" anchor="ctr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de-DE" sz="1400" kern="1200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0,5</a:t>
              </a:r>
              <a:endParaRPr lang="de-DE" sz="1200" kern="1200" dirty="0">
                <a:solidFill>
                  <a:schemeClr val="tx1"/>
                </a:solidFill>
                <a:latin typeface="Bahnschrift SemiBold SemiConden" panose="020B0502040204020203" pitchFamily="34" charset="0"/>
              </a:endParaRP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6078AEDD-A8F6-9196-3A62-ABAF22156697}"/>
                </a:ext>
              </a:extLst>
            </p:cNvPr>
            <p:cNvSpPr/>
            <p:nvPr/>
          </p:nvSpPr>
          <p:spPr>
            <a:xfrm>
              <a:off x="772400" y="3654003"/>
              <a:ext cx="218085" cy="2125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</a:ln>
          </p:spPr>
          <p:txBody>
            <a:bodyPr vert="horz" lIns="36000" tIns="45720" rIns="36000" bIns="45720" rtlCol="0" anchor="ctr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de-DE" sz="1400" kern="1200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0</a:t>
              </a: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4CF4EBE6-DC68-73A7-5013-7E44BE9901AD}"/>
                </a:ext>
              </a:extLst>
            </p:cNvPr>
            <p:cNvSpPr/>
            <p:nvPr/>
          </p:nvSpPr>
          <p:spPr>
            <a:xfrm>
              <a:off x="327008" y="3251749"/>
              <a:ext cx="576750" cy="21069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</a:ln>
          </p:spPr>
          <p:txBody>
            <a:bodyPr vert="horz" lIns="36000" tIns="45720" rIns="36000" bIns="45720" rtlCol="0" anchor="ctr">
              <a:noAutofit/>
            </a:bodyPr>
            <a:lstStyle/>
            <a:p>
              <a:pPr marL="0" indent="-457200" algn="ctr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de-DE" sz="900" kern="1200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gering</a:t>
              </a: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C165E39A-E4D6-0A2C-B220-3BA15DE7E92B}"/>
                </a:ext>
              </a:extLst>
            </p:cNvPr>
            <p:cNvSpPr/>
            <p:nvPr/>
          </p:nvSpPr>
          <p:spPr>
            <a:xfrm>
              <a:off x="640430" y="2475244"/>
              <a:ext cx="322906" cy="24682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</a:ln>
          </p:spPr>
          <p:txBody>
            <a:bodyPr vert="horz" lIns="36000" tIns="45720" rIns="36000" bIns="45720" rtlCol="0" anchor="t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endParaRPr lang="de-DE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D72553FE-5CC2-236B-ED53-52E28F86F7D0}"/>
                </a:ext>
              </a:extLst>
            </p:cNvPr>
            <p:cNvSpPr/>
            <p:nvPr/>
          </p:nvSpPr>
          <p:spPr>
            <a:xfrm>
              <a:off x="186083" y="2517464"/>
              <a:ext cx="767755" cy="263349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vert="horz" lIns="36000" tIns="45720" rIns="36000" bIns="45720" rtlCol="0" anchor="t">
              <a:noAutofit/>
            </a:bodyPr>
            <a:lstStyle/>
            <a:p>
              <a:pPr marL="0" indent="-457200" algn="ctr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de-DE" sz="900" dirty="0">
                  <a:highlight>
                    <a:srgbClr val="FFFFFF"/>
                  </a:highlight>
                  <a:latin typeface="Bahnschrift SemiBold SemiConden" panose="020B0502040204020203" pitchFamily="34" charset="0"/>
                </a:rPr>
                <a:t>hoch</a:t>
              </a:r>
              <a:endParaRPr lang="de-DE" sz="900" kern="1200" dirty="0">
                <a:highlight>
                  <a:srgbClr val="FFFFFF"/>
                </a:highlight>
                <a:latin typeface="Bahnschrift SemiBold SemiConden" panose="020B0502040204020203" pitchFamily="34" charset="0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33B55531-3BB4-DC21-5FC1-CACDB15ADAFE}"/>
                </a:ext>
              </a:extLst>
            </p:cNvPr>
            <p:cNvSpPr/>
            <p:nvPr/>
          </p:nvSpPr>
          <p:spPr>
            <a:xfrm>
              <a:off x="251037" y="1826314"/>
              <a:ext cx="767755" cy="46718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</a:ln>
          </p:spPr>
          <p:txBody>
            <a:bodyPr vert="horz" lIns="36000" tIns="45720" rIns="36000" bIns="45720" rtlCol="0" anchor="t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de-DE" sz="900" dirty="0">
                  <a:latin typeface="Bahnschrift SemiBold SemiConden" panose="020B0502040204020203" pitchFamily="34" charset="0"/>
                </a:rPr>
                <a:t>Sehr hoch </a:t>
              </a:r>
              <a:endParaRPr lang="de-DE" sz="900" kern="1200" dirty="0">
                <a:solidFill>
                  <a:schemeClr val="tx1"/>
                </a:solidFill>
                <a:latin typeface="Bahnschrift SemiBold SemiConden" panose="020B0502040204020203" pitchFamily="34" charset="0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B40A6853-9423-E9FC-9669-25B82C676A2A}"/>
                </a:ext>
              </a:extLst>
            </p:cNvPr>
            <p:cNvSpPr/>
            <p:nvPr/>
          </p:nvSpPr>
          <p:spPr>
            <a:xfrm>
              <a:off x="789261" y="2272621"/>
              <a:ext cx="218085" cy="2125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</a:ln>
          </p:spPr>
          <p:txBody>
            <a:bodyPr vert="horz" lIns="36000" tIns="45720" rIns="36000" bIns="45720" rtlCol="0" anchor="ctr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de-DE" sz="1400" dirty="0">
                  <a:latin typeface="Bahnschrift SemiBold SemiConden" panose="020B0502040204020203" pitchFamily="34" charset="0"/>
                </a:rPr>
                <a:t>1</a:t>
              </a:r>
              <a:endParaRPr lang="de-DE" sz="1400" kern="1200" dirty="0">
                <a:solidFill>
                  <a:schemeClr val="tx1"/>
                </a:solidFill>
                <a:latin typeface="Bahnschrift SemiBold SemiConden" panose="020B0502040204020203" pitchFamily="34" charset="0"/>
              </a:endParaRPr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FE876E07-F11B-F65B-651C-43100D1FCB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55733" y="4303566"/>
            <a:ext cx="32282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" dirty="0"/>
              <a:t>00:05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EAB5589-83FC-E302-9E7E-87F5061A74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652721" y="4283847"/>
            <a:ext cx="32282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" dirty="0"/>
              <a:t>00:10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07B7405-8B7E-CA73-3812-1834E19A9AE3}"/>
              </a:ext>
            </a:extLst>
          </p:cNvPr>
          <p:cNvSpPr txBox="1"/>
          <p:nvPr/>
        </p:nvSpPr>
        <p:spPr>
          <a:xfrm>
            <a:off x="8955806" y="6638264"/>
            <a:ext cx="28969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Z-Standardisierung (Mittelwerte über alle Teilnehmer) 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3B177F28-FCBB-4B6F-9955-228973FC23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826" y="2342560"/>
            <a:ext cx="4189818" cy="2963408"/>
          </a:xfrm>
          <a:prstGeom prst="rect">
            <a:avLst/>
          </a:prstGeom>
          <a:ln w="57150">
            <a:noFill/>
          </a:ln>
        </p:spPr>
      </p:pic>
      <p:graphicFrame>
        <p:nvGraphicFramePr>
          <p:cNvPr id="40" name="Diagramm 39">
            <a:extLst>
              <a:ext uri="{FF2B5EF4-FFF2-40B4-BE49-F238E27FC236}">
                <a16:creationId xmlns:a16="http://schemas.microsoft.com/office/drawing/2014/main" id="{20A1F7A0-AE4F-F2E1-5F9D-EF436B1833F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16057409"/>
              </p:ext>
            </p:extLst>
          </p:nvPr>
        </p:nvGraphicFramePr>
        <p:xfrm>
          <a:off x="2997801" y="4307700"/>
          <a:ext cx="10903198" cy="2385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" name="Rechteck 44">
            <a:extLst>
              <a:ext uri="{FF2B5EF4-FFF2-40B4-BE49-F238E27FC236}">
                <a16:creationId xmlns:a16="http://schemas.microsoft.com/office/drawing/2014/main" id="{B127AD13-836D-4F66-BAD4-73297638961E}"/>
              </a:ext>
            </a:extLst>
          </p:cNvPr>
          <p:cNvSpPr/>
          <p:nvPr/>
        </p:nvSpPr>
        <p:spPr>
          <a:xfrm>
            <a:off x="134645" y="5467139"/>
            <a:ext cx="4189818" cy="88742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i="1" dirty="0">
                <a:latin typeface="Bahnschrift SemiBold SemiConden" panose="020B0502040204020203" pitchFamily="34" charset="0"/>
              </a:rPr>
              <a:t>„Das ist das, was ALDI so gut kann: Verlässlich mit frischen Zutaten versorgen. Da brauche ich nicht viel Auswahl.“ 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829E8F1C-A03F-4543-9B2A-735FDD8405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530826" y="4114174"/>
            <a:ext cx="3738515" cy="2593169"/>
          </a:xfrm>
          <a:prstGeom prst="rect">
            <a:avLst/>
          </a:prstGeom>
          <a:solidFill>
            <a:schemeClr val="bg1">
              <a:alpha val="76000"/>
            </a:schemeClr>
          </a:solidFill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18E4B08-CBF9-81F7-2C80-6900166276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70364" y="4648522"/>
            <a:ext cx="934469" cy="874752"/>
          </a:xfrm>
          <a:prstGeom prst="ellipse">
            <a:avLst/>
          </a:prstGeom>
          <a:noFill/>
          <a:ln w="28575">
            <a:solidFill>
              <a:srgbClr val="DEDE37"/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" name="Textplatzhalter 1">
            <a:extLst>
              <a:ext uri="{FF2B5EF4-FFF2-40B4-BE49-F238E27FC236}">
                <a16:creationId xmlns:a16="http://schemas.microsoft.com/office/drawing/2014/main" id="{A004E763-CB19-856B-985C-70D674CAC131}"/>
              </a:ext>
            </a:extLst>
          </p:cNvPr>
          <p:cNvSpPr txBox="1">
            <a:spLocks/>
          </p:cNvSpPr>
          <p:nvPr/>
        </p:nvSpPr>
        <p:spPr>
          <a:xfrm>
            <a:off x="559889" y="1056641"/>
            <a:ext cx="7285038" cy="29803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Verführung mit Salat = eigentlich nur bedingt sexy  </a:t>
            </a:r>
            <a:r>
              <a:rPr lang="de-DE" dirty="0">
                <a:latin typeface="Segoe UI Emoji" panose="020B0502040204020203" pitchFamily="34" charset="0"/>
                <a:ea typeface="Segoe UI Emoji" panose="020B0502040204020203" pitchFamily="34" charset="0"/>
              </a:rPr>
              <a:t>😉</a:t>
            </a:r>
            <a:endParaRPr lang="de-DE" dirty="0"/>
          </a:p>
          <a:p>
            <a:pPr lvl="2"/>
            <a:endParaRPr lang="de-DE" sz="1400" b="1" dirty="0">
              <a:latin typeface="+mn-lt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A4B2B5A-6924-696D-9471-F32157E0146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73534" y="5117682"/>
            <a:ext cx="2340492" cy="551282"/>
            <a:chOff x="5073534" y="5117682"/>
            <a:chExt cx="2340492" cy="551282"/>
          </a:xfrm>
        </p:grpSpPr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60DDBDA1-C82D-EF64-D2FA-3A089AEE40B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258914">
              <a:off x="6011898" y="5174538"/>
              <a:ext cx="6390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dirty="0">
                  <a:solidFill>
                    <a:srgbClr val="0AAF50"/>
                  </a:solidFill>
                  <a:cs typeface="Arial" panose="020B0604020202020204" pitchFamily="34" charset="0"/>
                </a:rPr>
                <a:t>Attraktion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819E211B-510A-6B0B-BA57-27DAADA2D67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402200">
              <a:off x="5426330" y="5453520"/>
              <a:ext cx="66872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dirty="0">
                  <a:solidFill>
                    <a:srgbClr val="14CBFE"/>
                  </a:solidFill>
                  <a:cs typeface="Arial" panose="020B0604020202020204" pitchFamily="34" charset="0"/>
                </a:rPr>
                <a:t>Sympathie</a:t>
              </a: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2474B109-DDCD-93C0-1239-C569D934FF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824782">
              <a:off x="5073534" y="5233008"/>
              <a:ext cx="665013" cy="14785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/>
            <a:p>
              <a:pPr indent="0"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800" b="1" dirty="0">
                  <a:solidFill>
                    <a:srgbClr val="FF32AF"/>
                  </a:solidFill>
                </a:rPr>
                <a:t>Reflexion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00C7329E-C74E-1F50-BD79-74C90308D49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372480">
              <a:off x="6749013" y="5117682"/>
              <a:ext cx="6650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dirty="0">
                  <a:solidFill>
                    <a:srgbClr val="FF8200"/>
                  </a:solidFill>
                  <a:cs typeface="Arial" panose="020B0604020202020204" pitchFamily="34" charset="0"/>
                </a:rPr>
                <a:t>Relevanz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18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D2DA00-A136-7198-8845-AB3811921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65"/>
            <a:ext cx="12192000" cy="6858000"/>
          </a:xfrm>
          <a:prstGeom prst="rect">
            <a:avLst/>
          </a:prstGeom>
        </p:spPr>
      </p:pic>
      <p:sp>
        <p:nvSpPr>
          <p:cNvPr id="5" name="Sprechblase: rechteckig mit abgerundeten Ecken 4">
            <a:extLst>
              <a:ext uri="{FF2B5EF4-FFF2-40B4-BE49-F238E27FC236}">
                <a16:creationId xmlns:a16="http://schemas.microsoft.com/office/drawing/2014/main" id="{BD817FF8-805F-DDE5-A4E7-4B0840E605E7}"/>
              </a:ext>
            </a:extLst>
          </p:cNvPr>
          <p:cNvSpPr/>
          <p:nvPr/>
        </p:nvSpPr>
        <p:spPr>
          <a:xfrm rot="21207076">
            <a:off x="270000" y="5090400"/>
            <a:ext cx="4217224" cy="1102987"/>
          </a:xfrm>
          <a:prstGeom prst="wedgeRoundRectCallout">
            <a:avLst>
              <a:gd name="adj1" fmla="val 21314"/>
              <a:gd name="adj2" fmla="val -46848"/>
              <a:gd name="adj3" fmla="val 16667"/>
            </a:avLst>
          </a:prstGeom>
          <a:solidFill>
            <a:srgbClr val="DEDE37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buSzPct val="110000"/>
              <a:defRPr/>
            </a:pPr>
            <a:r>
              <a:rPr lang="de-DE" b="1" dirty="0">
                <a:latin typeface="Bahnschrift SemiBold SemiConden" panose="020B0502040204020203" pitchFamily="34" charset="0"/>
                <a:cs typeface="Courier New" panose="02070309020205020404" pitchFamily="49" charset="0"/>
              </a:rPr>
              <a:t>#SnackGönnung: Easy, erlaubtes </a:t>
            </a:r>
            <a:r>
              <a:rPr lang="de-DE" b="1" dirty="0" err="1">
                <a:latin typeface="Bahnschrift SemiBold SemiConden" panose="020B0502040204020203" pitchFamily="34" charset="0"/>
                <a:cs typeface="Courier New" panose="02070309020205020404" pitchFamily="49" charset="0"/>
              </a:rPr>
              <a:t>Snacking</a:t>
            </a:r>
            <a:r>
              <a:rPr lang="de-DE" b="1" dirty="0">
                <a:latin typeface="Bahnschrift SemiBold SemiConden" panose="020B0502040204020203" pitchFamily="34" charset="0"/>
                <a:cs typeface="Courier New" panose="02070309020205020404" pitchFamily="49" charset="0"/>
              </a:rPr>
              <a:t> für Zwischendurch – gepaart mit Haltungsbotschaft</a:t>
            </a:r>
          </a:p>
        </p:txBody>
      </p:sp>
    </p:spTree>
    <p:extLst>
      <p:ext uri="{BB962C8B-B14F-4D97-AF65-F5344CB8AC3E}">
        <p14:creationId xmlns:p14="http://schemas.microsoft.com/office/powerpoint/2010/main" val="8786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ownload plakatkampagne images for free">
            <a:extLst>
              <a:ext uri="{FF2B5EF4-FFF2-40B4-BE49-F238E27FC236}">
                <a16:creationId xmlns:a16="http://schemas.microsoft.com/office/drawing/2014/main" id="{D081B719-39F3-4538-F351-CA7AE8DEC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B08EA33-A934-AF27-54FD-0FA4701FC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30" y="4944066"/>
            <a:ext cx="925271" cy="255615"/>
          </a:xfrm>
          <a:prstGeom prst="rect">
            <a:avLst/>
          </a:prstGeom>
        </p:spPr>
      </p:pic>
      <p:pic>
        <p:nvPicPr>
          <p:cNvPr id="7" name="C9236405-D661-425D-A83B-46D525CEC3FE" descr="6550E159-70C7-49F6-AFD9-3C998E7D14C4@fritz">
            <a:extLst>
              <a:ext uri="{FF2B5EF4-FFF2-40B4-BE49-F238E27FC236}">
                <a16:creationId xmlns:a16="http://schemas.microsoft.com/office/drawing/2014/main" id="{4417E80C-1761-B949-DE7F-AACD60A8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7" y="6054468"/>
            <a:ext cx="1966472" cy="4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9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A66EA84-AF68-864A-3B6A-C45680CF51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1" y="1268413"/>
            <a:ext cx="7285038" cy="2980347"/>
          </a:xfrm>
        </p:spPr>
        <p:txBody>
          <a:bodyPr/>
          <a:lstStyle/>
          <a:p>
            <a:r>
              <a:rPr lang="de-DE" dirty="0"/>
              <a:t> </a:t>
            </a:r>
            <a:br>
              <a:rPr lang="de-DE" dirty="0"/>
            </a:br>
            <a:endParaRPr lang="de-DE" sz="900" dirty="0"/>
          </a:p>
          <a:p>
            <a:pPr lvl="2"/>
            <a:r>
              <a:rPr lang="de-DE" sz="1400" dirty="0"/>
              <a:t>didaktische Botschaft des gesellschaftlichen Auftrags fordert aus dem Belohnungs-Moment heraus hohe </a:t>
            </a:r>
            <a:r>
              <a:rPr lang="de-DE" sz="1400" b="1" dirty="0">
                <a:solidFill>
                  <a:srgbClr val="FC36AC"/>
                </a:solidFill>
                <a:latin typeface="+mn-lt"/>
              </a:rPr>
              <a:t>Reflexion</a:t>
            </a:r>
            <a:r>
              <a:rPr lang="de-DE" sz="1400" dirty="0"/>
              <a:t>. </a:t>
            </a:r>
          </a:p>
          <a:p>
            <a:pPr lvl="2"/>
            <a:r>
              <a:rPr lang="de-DE" sz="1400" dirty="0">
                <a:sym typeface="Wingdings" panose="05000000000000000000" pitchFamily="2" charset="2"/>
              </a:rPr>
              <a:t> schmälert </a:t>
            </a:r>
            <a:r>
              <a:rPr lang="de-DE" sz="1400" dirty="0"/>
              <a:t>die Attraktion und Relevanz bei Auseinandersetzung </a:t>
            </a:r>
          </a:p>
          <a:p>
            <a:pPr lvl="2">
              <a:buFont typeface="Wingdings" panose="05000000000000000000" pitchFamily="2" charset="2"/>
              <a:buChar char="è"/>
            </a:pPr>
            <a:r>
              <a:rPr lang="de-DE" sz="1400" dirty="0">
                <a:solidFill>
                  <a:schemeClr val="bg1"/>
                </a:solidFill>
                <a:highlight>
                  <a:srgbClr val="000000"/>
                </a:highlight>
                <a:latin typeface="Bahnschrift SemiBold" panose="020B0502040204020203" pitchFamily="34" charset="0"/>
              </a:rPr>
              <a:t>Kampagnentechnisch ist dies gewollt!</a:t>
            </a:r>
          </a:p>
          <a:p>
            <a:pPr lvl="2">
              <a:buFont typeface="Wingdings" panose="05000000000000000000" pitchFamily="2" charset="2"/>
              <a:buChar char="è"/>
            </a:pPr>
            <a:endParaRPr lang="de-DE" sz="1400" dirty="0">
              <a:solidFill>
                <a:schemeClr val="bg1"/>
              </a:solidFill>
              <a:highlight>
                <a:srgbClr val="000000"/>
              </a:highlight>
              <a:latin typeface="Bahnschrift SemiBold" panose="020B0502040204020203" pitchFamily="34" charset="0"/>
            </a:endParaRPr>
          </a:p>
          <a:p>
            <a:pPr lvl="2"/>
            <a:r>
              <a:rPr lang="de-DE" sz="1400" dirty="0"/>
              <a:t>Marken- und Produkttechnisch wurde </a:t>
            </a:r>
            <a:r>
              <a:rPr lang="de-DE" sz="1400" b="1" dirty="0">
                <a:latin typeface="+mn-lt"/>
              </a:rPr>
              <a:t>der implizite Code der einfachen Verführung </a:t>
            </a:r>
            <a:r>
              <a:rPr lang="de-DE" sz="1400" dirty="0"/>
              <a:t>für ein </a:t>
            </a:r>
            <a:r>
              <a:rPr lang="de-DE" sz="1400" b="1" dirty="0">
                <a:latin typeface="+mn-lt"/>
              </a:rPr>
              <a:t>großes Thema optimal genutzt </a:t>
            </a:r>
            <a:r>
              <a:rPr lang="de-DE" sz="1400" dirty="0"/>
              <a:t>– denn binnen Sekunden dies zu platzieren, ist eine große Herausforderung. </a:t>
            </a:r>
            <a:r>
              <a:rPr lang="de-DE" sz="1400" dirty="0">
                <a:solidFill>
                  <a:schemeClr val="bg1"/>
                </a:solidFill>
                <a:highlight>
                  <a:srgbClr val="000000"/>
                </a:highlight>
                <a:latin typeface="Bahnschrift SemiBold" panose="020B0502040204020203" pitchFamily="34" charset="0"/>
              </a:rPr>
              <a:t>Und mit einem Visual und einer Headline gelungen!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7F3480-BFC1-09EA-86CB-41C0C814730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4169386-7D0D-4C86-B62D-BF3C0AE3C154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62E056-9065-D4D8-3B7B-1409037FB5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60BB13-2DAC-6706-C207-342F933902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0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20</a:t>
            </a:fld>
            <a:endParaRPr lang="de-DE" dirty="0">
              <a:latin typeface="+mn-lt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4642BA8-5DE8-CAEC-8DBE-2A306211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52" y="355542"/>
            <a:ext cx="11473494" cy="704390"/>
          </a:xfrm>
        </p:spPr>
        <p:txBody>
          <a:bodyPr/>
          <a:lstStyle/>
          <a:p>
            <a:r>
              <a:rPr lang="de-DE" dirty="0"/>
              <a:t>Verführung durch Food Art</a:t>
            </a:r>
            <a:endParaRPr lang="de-DE" dirty="0">
              <a:highlight>
                <a:srgbClr val="DEDE37"/>
              </a:highlight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6D03A74-EE2E-F1D2-F06E-A9F3F5F013BC}"/>
              </a:ext>
            </a:extLst>
          </p:cNvPr>
          <p:cNvGrpSpPr/>
          <p:nvPr/>
        </p:nvGrpSpPr>
        <p:grpSpPr>
          <a:xfrm>
            <a:off x="4328952" y="4284382"/>
            <a:ext cx="7691884" cy="2395500"/>
            <a:chOff x="201177" y="1455287"/>
            <a:chExt cx="11074897" cy="4662306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B5F07401-A30E-34F4-76A6-692BFDCE4968}"/>
                </a:ext>
              </a:extLst>
            </p:cNvPr>
            <p:cNvGrpSpPr/>
            <p:nvPr/>
          </p:nvGrpSpPr>
          <p:grpSpPr>
            <a:xfrm>
              <a:off x="1030320" y="1481476"/>
              <a:ext cx="10245754" cy="4636117"/>
              <a:chOff x="1381197" y="3670859"/>
              <a:chExt cx="4203553" cy="2519724"/>
            </a:xfrm>
          </p:grpSpPr>
          <p:sp>
            <p:nvSpPr>
              <p:cNvPr id="37" name="Rechteck 36">
                <a:extLst>
                  <a:ext uri="{FF2B5EF4-FFF2-40B4-BE49-F238E27FC236}">
                    <a16:creationId xmlns:a16="http://schemas.microsoft.com/office/drawing/2014/main" id="{188D49FD-408E-B559-8A2A-A3495E7EA6AD}"/>
                  </a:ext>
                </a:extLst>
              </p:cNvPr>
              <p:cNvSpPr/>
              <p:nvPr/>
            </p:nvSpPr>
            <p:spPr>
              <a:xfrm>
                <a:off x="1381197" y="3670859"/>
                <a:ext cx="2134728" cy="2514772"/>
              </a:xfrm>
              <a:prstGeom prst="rect">
                <a:avLst/>
              </a:prstGeom>
              <a:solidFill>
                <a:schemeClr val="bg1">
                  <a:lumMod val="95000"/>
                  <a:alpha val="5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F0EC753C-E047-749B-50BD-2771263F31E3}"/>
                  </a:ext>
                </a:extLst>
              </p:cNvPr>
              <p:cNvSpPr/>
              <p:nvPr/>
            </p:nvSpPr>
            <p:spPr>
              <a:xfrm>
                <a:off x="3514851" y="3675811"/>
                <a:ext cx="2069899" cy="2514772"/>
              </a:xfrm>
              <a:prstGeom prst="rect">
                <a:avLst/>
              </a:prstGeom>
              <a:solidFill>
                <a:srgbClr val="E4E4E4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952BC866-1F11-E7E1-80D5-38E33F0D677D}"/>
                </a:ext>
              </a:extLst>
            </p:cNvPr>
            <p:cNvSpPr/>
            <p:nvPr/>
          </p:nvSpPr>
          <p:spPr>
            <a:xfrm>
              <a:off x="563507" y="1455287"/>
              <a:ext cx="10690278" cy="4627004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  <a:miter lim="800000"/>
            </a:ln>
          </p:spPr>
          <p:txBody>
            <a:bodyPr vert="horz" lIns="36000" tIns="45720" rIns="36000" bIns="45720" rtlCol="0" anchor="t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endParaRPr lang="de-DE" sz="1600" kern="1200" dirty="0">
                <a:noFill/>
                <a:latin typeface="+mj-lt"/>
                <a:ea typeface="+mn-ea"/>
                <a:cs typeface="+mn-cs"/>
              </a:endParaRPr>
            </a:p>
          </p:txBody>
        </p: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72E780E0-C5BC-F373-C16B-4C45B97E10AC}"/>
                </a:ext>
              </a:extLst>
            </p:cNvPr>
            <p:cNvCxnSpPr>
              <a:cxnSpLocks/>
            </p:cNvCxnSpPr>
            <p:nvPr/>
          </p:nvCxnSpPr>
          <p:spPr>
            <a:xfrm>
              <a:off x="1017987" y="2411728"/>
              <a:ext cx="1023579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5546F5AE-EA18-9DD3-F431-6DB57C37DC6A}"/>
                </a:ext>
              </a:extLst>
            </p:cNvPr>
            <p:cNvSpPr/>
            <p:nvPr/>
          </p:nvSpPr>
          <p:spPr>
            <a:xfrm>
              <a:off x="1029783" y="3111788"/>
              <a:ext cx="10224006" cy="1389447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63000"/>
              </a:schemeClr>
            </a:solidFill>
            <a:ln w="28575">
              <a:noFill/>
              <a:prstDash val="sysDot"/>
              <a:miter lim="800000"/>
            </a:ln>
          </p:spPr>
          <p:txBody>
            <a:bodyPr vert="horz" lIns="36000" tIns="45720" rIns="36000" bIns="45720" rtlCol="0" anchor="t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endParaRPr lang="de-DE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endParaRPr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BA322BA9-D4EB-CF84-0774-B652F33C3DCB}"/>
                </a:ext>
              </a:extLst>
            </p:cNvPr>
            <p:cNvCxnSpPr>
              <a:cxnSpLocks/>
            </p:cNvCxnSpPr>
            <p:nvPr/>
          </p:nvCxnSpPr>
          <p:spPr>
            <a:xfrm>
              <a:off x="1017987" y="3812578"/>
              <a:ext cx="10235798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F13ACB4D-F0D7-3926-58C7-0DCB07725B2D}"/>
                </a:ext>
              </a:extLst>
            </p:cNvPr>
            <p:cNvCxnSpPr>
              <a:cxnSpLocks/>
            </p:cNvCxnSpPr>
            <p:nvPr/>
          </p:nvCxnSpPr>
          <p:spPr>
            <a:xfrm>
              <a:off x="1017987" y="5182634"/>
              <a:ext cx="1023579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35BD52CF-5AF7-5FE0-7EE5-F775E7CC59FB}"/>
                </a:ext>
              </a:extLst>
            </p:cNvPr>
            <p:cNvSpPr/>
            <p:nvPr/>
          </p:nvSpPr>
          <p:spPr>
            <a:xfrm>
              <a:off x="703350" y="2932855"/>
              <a:ext cx="694116" cy="198312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vert="horz" lIns="36000" tIns="45720" rIns="36000" bIns="45720" rtlCol="0" anchor="ctr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de-DE" sz="1400" kern="1200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0,5</a:t>
              </a:r>
              <a:endParaRPr lang="de-DE" sz="1200" kern="1200" dirty="0">
                <a:solidFill>
                  <a:schemeClr val="tx1"/>
                </a:solidFill>
                <a:latin typeface="Bahnschrift SemiBold SemiConden" panose="020B0502040204020203" pitchFamily="34" charset="0"/>
              </a:endParaRP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6078AEDD-A8F6-9196-3A62-ABAF22156697}"/>
                </a:ext>
              </a:extLst>
            </p:cNvPr>
            <p:cNvSpPr/>
            <p:nvPr/>
          </p:nvSpPr>
          <p:spPr>
            <a:xfrm>
              <a:off x="772400" y="3654003"/>
              <a:ext cx="218085" cy="2125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</a:ln>
          </p:spPr>
          <p:txBody>
            <a:bodyPr vert="horz" lIns="36000" tIns="45720" rIns="36000" bIns="45720" rtlCol="0" anchor="ctr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de-DE" sz="1400" kern="1200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0</a:t>
              </a: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4CF4EBE6-DC68-73A7-5013-7E44BE9901AD}"/>
                </a:ext>
              </a:extLst>
            </p:cNvPr>
            <p:cNvSpPr/>
            <p:nvPr/>
          </p:nvSpPr>
          <p:spPr>
            <a:xfrm>
              <a:off x="251593" y="3251749"/>
              <a:ext cx="673257" cy="208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</a:ln>
          </p:spPr>
          <p:txBody>
            <a:bodyPr vert="horz" lIns="36000" tIns="45720" rIns="36000" bIns="45720" rtlCol="0" anchor="ctr">
              <a:noAutofit/>
            </a:bodyPr>
            <a:lstStyle/>
            <a:p>
              <a:pPr marL="0" indent="-457200" algn="ctr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de-DE" sz="900" kern="1200" dirty="0">
                  <a:solidFill>
                    <a:schemeClr val="tx1"/>
                  </a:solidFill>
                  <a:latin typeface="Bahnschrift SemiBold SemiConden" panose="020B0502040204020203" pitchFamily="34" charset="0"/>
                </a:rPr>
                <a:t>gering</a:t>
              </a: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C165E39A-E4D6-0A2C-B220-3BA15DE7E92B}"/>
                </a:ext>
              </a:extLst>
            </p:cNvPr>
            <p:cNvSpPr/>
            <p:nvPr/>
          </p:nvSpPr>
          <p:spPr>
            <a:xfrm>
              <a:off x="640430" y="2475244"/>
              <a:ext cx="322906" cy="24682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</a:ln>
          </p:spPr>
          <p:txBody>
            <a:bodyPr vert="horz" lIns="36000" tIns="45720" rIns="36000" bIns="45720" rtlCol="0" anchor="t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endParaRPr lang="de-DE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D72553FE-5CC2-236B-ED53-52E28F86F7D0}"/>
                </a:ext>
              </a:extLst>
            </p:cNvPr>
            <p:cNvSpPr/>
            <p:nvPr/>
          </p:nvSpPr>
          <p:spPr>
            <a:xfrm>
              <a:off x="224290" y="2517464"/>
              <a:ext cx="680970" cy="249067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vert="horz" lIns="36000" tIns="45720" rIns="36000" bIns="45720" rtlCol="0" anchor="t">
              <a:noAutofit/>
            </a:bodyPr>
            <a:lstStyle/>
            <a:p>
              <a:pPr marL="0" indent="-457200" algn="ctr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de-DE" sz="900" dirty="0">
                  <a:highlight>
                    <a:srgbClr val="FFFFFF"/>
                  </a:highlight>
                  <a:latin typeface="Bahnschrift SemiBold SemiConden" panose="020B0502040204020203" pitchFamily="34" charset="0"/>
                </a:rPr>
                <a:t>hoch</a:t>
              </a:r>
              <a:endParaRPr lang="de-DE" sz="900" kern="1200" dirty="0">
                <a:highlight>
                  <a:srgbClr val="FFFFFF"/>
                </a:highlight>
                <a:latin typeface="Bahnschrift SemiBold SemiConden" panose="020B0502040204020203" pitchFamily="34" charset="0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33B55531-3BB4-DC21-5FC1-CACDB15ADAFE}"/>
                </a:ext>
              </a:extLst>
            </p:cNvPr>
            <p:cNvSpPr/>
            <p:nvPr/>
          </p:nvSpPr>
          <p:spPr>
            <a:xfrm>
              <a:off x="201177" y="1826314"/>
              <a:ext cx="822652" cy="3783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</a:ln>
          </p:spPr>
          <p:txBody>
            <a:bodyPr vert="horz" lIns="36000" tIns="45720" rIns="36000" bIns="45720" rtlCol="0" anchor="t">
              <a:noAutofit/>
            </a:bodyPr>
            <a:lstStyle/>
            <a:p>
              <a:pPr marL="0" indent="-457200" algn="ctr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de-DE" sz="900" dirty="0">
                  <a:latin typeface="Bahnschrift SemiBold SemiConden" panose="020B0502040204020203" pitchFamily="34" charset="0"/>
                </a:rPr>
                <a:t>Sehr hoch </a:t>
              </a:r>
              <a:endParaRPr lang="de-DE" sz="900" kern="1200" dirty="0">
                <a:solidFill>
                  <a:schemeClr val="tx1"/>
                </a:solidFill>
                <a:latin typeface="Bahnschrift SemiBold SemiConden" panose="020B0502040204020203" pitchFamily="34" charset="0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B40A6853-9423-E9FC-9669-25B82C676A2A}"/>
                </a:ext>
              </a:extLst>
            </p:cNvPr>
            <p:cNvSpPr/>
            <p:nvPr/>
          </p:nvSpPr>
          <p:spPr>
            <a:xfrm>
              <a:off x="789261" y="2272621"/>
              <a:ext cx="218085" cy="2125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</a:ln>
          </p:spPr>
          <p:txBody>
            <a:bodyPr vert="horz" lIns="36000" tIns="45720" rIns="36000" bIns="45720" rtlCol="0" anchor="ctr">
              <a:noAutofit/>
            </a:bodyPr>
            <a:lstStyle/>
            <a:p>
              <a:pPr marL="0" indent="-4572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pPr>
              <a:r>
                <a:rPr lang="de-DE" sz="1400" dirty="0">
                  <a:latin typeface="Bahnschrift SemiBold SemiConden" panose="020B0502040204020203" pitchFamily="34" charset="0"/>
                </a:rPr>
                <a:t>1</a:t>
              </a:r>
              <a:endParaRPr lang="de-DE" sz="1400" kern="1200" dirty="0">
                <a:solidFill>
                  <a:schemeClr val="tx1"/>
                </a:solidFill>
                <a:latin typeface="Bahnschrift SemiBold SemiConden" panose="020B0502040204020203" pitchFamily="34" charset="0"/>
              </a:endParaRPr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FE876E07-F11B-F65B-651C-43100D1FCB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55733" y="4303566"/>
            <a:ext cx="32282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" dirty="0"/>
              <a:t>00:05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EAB5589-83FC-E302-9E7E-87F5061A74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652721" y="4283847"/>
            <a:ext cx="32282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" dirty="0"/>
              <a:t>00:10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07B7405-8B7E-CA73-3812-1834E19A9A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55806" y="6638264"/>
            <a:ext cx="28969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Z-Standardisierung (Mittelwerte über alle Teilnehmer) 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E0264088-00FB-C66E-BA53-67011267EE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" t="-33" r="2823" b="33"/>
          <a:stretch/>
        </p:blipFill>
        <p:spPr>
          <a:xfrm>
            <a:off x="187440" y="2334120"/>
            <a:ext cx="4205078" cy="2970879"/>
          </a:xfrm>
          <a:prstGeom prst="rect">
            <a:avLst/>
          </a:prstGeom>
          <a:ln w="57150">
            <a:noFill/>
          </a:ln>
        </p:spPr>
      </p:pic>
      <p:graphicFrame>
        <p:nvGraphicFramePr>
          <p:cNvPr id="40" name="Diagramm 39">
            <a:extLst>
              <a:ext uri="{FF2B5EF4-FFF2-40B4-BE49-F238E27FC236}">
                <a16:creationId xmlns:a16="http://schemas.microsoft.com/office/drawing/2014/main" id="{4B5FAA8D-7495-D403-3769-65DA9858EC00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916751548"/>
              </p:ext>
            </p:extLst>
          </p:nvPr>
        </p:nvGraphicFramePr>
        <p:xfrm>
          <a:off x="3003121" y="4292899"/>
          <a:ext cx="10923473" cy="2386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" name="Rechteck 50">
            <a:extLst>
              <a:ext uri="{FF2B5EF4-FFF2-40B4-BE49-F238E27FC236}">
                <a16:creationId xmlns:a16="http://schemas.microsoft.com/office/drawing/2014/main" id="{1CEBC73D-A88C-C325-564C-E5100F02FB08}"/>
              </a:ext>
            </a:extLst>
          </p:cNvPr>
          <p:cNvSpPr/>
          <p:nvPr/>
        </p:nvSpPr>
        <p:spPr>
          <a:xfrm>
            <a:off x="136525" y="5444424"/>
            <a:ext cx="4189818" cy="88742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i="1" dirty="0">
                <a:latin typeface="Bahnschrift SemiBold SemiConden" panose="020B0502040204020203" pitchFamily="34" charset="0"/>
              </a:rPr>
              <a:t>„Wer hat denn keine Lust auf so eine kleine Pommes? Besonders wenn man gerade von Termin zu Termin fährt!“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F3BB3A25-F736-BC2B-00F1-975FC8AA86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88117" y="4072423"/>
            <a:ext cx="3662321" cy="2593169"/>
          </a:xfrm>
          <a:prstGeom prst="rect">
            <a:avLst/>
          </a:prstGeom>
          <a:solidFill>
            <a:schemeClr val="bg1">
              <a:alpha val="76000"/>
            </a:schemeClr>
          </a:solidFill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BFCBAC1-A20E-50E1-9655-E6DB0CE466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79597" y="4720449"/>
            <a:ext cx="675095" cy="564515"/>
          </a:xfrm>
          <a:prstGeom prst="ellipse">
            <a:avLst/>
          </a:prstGeom>
          <a:noFill/>
          <a:ln w="28575">
            <a:solidFill>
              <a:srgbClr val="DEDE37"/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B67DFE68-5C56-0288-19A1-DCB2AC25869C}"/>
              </a:ext>
            </a:extLst>
          </p:cNvPr>
          <p:cNvSpPr txBox="1">
            <a:spLocks/>
          </p:cNvSpPr>
          <p:nvPr/>
        </p:nvSpPr>
        <p:spPr>
          <a:xfrm>
            <a:off x="498030" y="1158357"/>
            <a:ext cx="7285038" cy="29803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Pommes ziehen immer, der Mensch ist so einfach</a:t>
            </a:r>
            <a:br>
              <a:rPr lang="de-DE" dirty="0"/>
            </a:br>
            <a:endParaRPr lang="de-DE" sz="90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5632829-50C3-60D7-ADFA-E9F759ABBBF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16885" y="5054143"/>
            <a:ext cx="2541255" cy="395000"/>
            <a:chOff x="5416885" y="5054143"/>
            <a:chExt cx="2541255" cy="395000"/>
          </a:xfrm>
        </p:grpSpPr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00C7329E-C74E-1F50-BD79-74C90308D49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205044">
              <a:off x="7293127" y="5131701"/>
              <a:ext cx="665013" cy="147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1" dirty="0">
                  <a:solidFill>
                    <a:srgbClr val="FF8200"/>
                  </a:solidFill>
                  <a:cs typeface="Arial" panose="020B0604020202020204" pitchFamily="34" charset="0"/>
                </a:rPr>
                <a:t>Relevanz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60DDBDA1-C82D-EF64-D2FA-3A089AEE40B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063574">
              <a:off x="6322268" y="5054143"/>
              <a:ext cx="639090" cy="147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1" dirty="0">
                  <a:solidFill>
                    <a:srgbClr val="0AAF50"/>
                  </a:solidFill>
                  <a:cs typeface="Arial" panose="020B0604020202020204" pitchFamily="34" charset="0"/>
                </a:rPr>
                <a:t>Attraktion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819E211B-510A-6B0B-BA57-27DAADA2D67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64414" y="5249088"/>
              <a:ext cx="66872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1" dirty="0">
                  <a:solidFill>
                    <a:srgbClr val="14CBFE"/>
                  </a:solidFill>
                  <a:cs typeface="Arial" panose="020B0604020202020204" pitchFamily="34" charset="0"/>
                </a:rPr>
                <a:t>Sympathie</a:t>
              </a: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2474B109-DDCD-93C0-1239-C569D934FF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48381">
              <a:off x="5416885" y="5080636"/>
              <a:ext cx="665013" cy="14785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/>
            <a:p>
              <a:pPr indent="0"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de-DE" sz="700" b="1" dirty="0">
                  <a:solidFill>
                    <a:srgbClr val="FF32AF"/>
                  </a:solidFill>
                </a:rPr>
                <a:t>Reflexion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837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62F4DE-00A3-C503-64BF-E70FF93642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Bildplatzhalter 4" descr="Ein Bild, das Straße, Himmel, draußen, Person enthält.&#10;&#10;Automatisch generierte Beschreibung">
            <a:extLst>
              <a:ext uri="{FF2B5EF4-FFF2-40B4-BE49-F238E27FC236}">
                <a16:creationId xmlns:a16="http://schemas.microsoft.com/office/drawing/2014/main" id="{479C3023-F67B-7FD1-127C-3B409C7C28D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2" b="15362"/>
          <a:stretch>
            <a:fillRect/>
          </a:stretch>
        </p:blipFill>
        <p:spPr/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84CDFFC-8D8B-6FA5-A9F1-A239163AB5A4}"/>
              </a:ext>
            </a:extLst>
          </p:cNvPr>
          <p:cNvSpPr/>
          <p:nvPr/>
        </p:nvSpPr>
        <p:spPr>
          <a:xfrm>
            <a:off x="3480295" y="5760190"/>
            <a:ext cx="8519617" cy="794843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3600" dirty="0">
                <a:highlight>
                  <a:srgbClr val="DEDE37"/>
                </a:highlight>
                <a:latin typeface="Bahnschrift SemiBold" panose="020B0502040204020203" pitchFamily="34" charset="0"/>
                <a:sym typeface="Wingdings" panose="05000000000000000000" pitchFamily="2" charset="2"/>
              </a:rPr>
              <a:t>So wird aus Street Art  Poetry Slam </a:t>
            </a:r>
            <a:r>
              <a:rPr lang="de-DE" sz="3600" dirty="0">
                <a:latin typeface="Bahnschrift SemiBold" panose="020B0502040204020203" pitchFamily="34" charset="0"/>
                <a:sym typeface="Wingdings" panose="05000000000000000000" pitchFamily="2" charset="2"/>
              </a:rPr>
              <a:t>    </a:t>
            </a:r>
          </a:p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en-US" sz="1600" kern="12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EF0115D-BE23-CBE8-126D-2AB183145D20}"/>
              </a:ext>
            </a:extLst>
          </p:cNvPr>
          <p:cNvSpPr/>
          <p:nvPr/>
        </p:nvSpPr>
        <p:spPr>
          <a:xfrm>
            <a:off x="3480295" y="2985173"/>
            <a:ext cx="6831738" cy="1971868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3600" kern="1200" dirty="0">
                <a:solidFill>
                  <a:schemeClr val="tx1"/>
                </a:solidFill>
                <a:highlight>
                  <a:srgbClr val="DEDE37"/>
                </a:highlight>
                <a:latin typeface="Bahnschrift SemiBold" panose="020B0502040204020203" pitchFamily="34" charset="0"/>
              </a:rPr>
              <a:t>Mit Digital OOH eine </a:t>
            </a:r>
            <a:r>
              <a:rPr lang="de-DE" sz="3600" dirty="0">
                <a:highlight>
                  <a:srgbClr val="DEDE37"/>
                </a:highlight>
                <a:latin typeface="Bahnschrift SemiBold" panose="020B0502040204020203" pitchFamily="34" charset="0"/>
              </a:rPr>
              <a:t>Geschichte an die Hand geben</a:t>
            </a:r>
          </a:p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en-US" sz="1600" kern="12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036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platzhalter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5D781BC0-6ECD-217F-1879-A7DD96A895A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0" b="7160"/>
          <a:stretch>
            <a:fillRect/>
          </a:stretch>
        </p:blipFill>
        <p:spPr>
          <a:xfrm>
            <a:off x="192088" y="1268413"/>
            <a:ext cx="4200525" cy="5400675"/>
          </a:xfrm>
          <a:prstGeom prst="rect">
            <a:avLst/>
          </a:prstGeom>
        </p:spPr>
      </p:pic>
      <p:pic>
        <p:nvPicPr>
          <p:cNvPr id="17" name="Grafik 16" descr="Ein Bild, das Text, Gebäude, draußen, Stadt enthält.&#10;&#10;Automatisch generierte Beschreibung">
            <a:extLst>
              <a:ext uri="{FF2B5EF4-FFF2-40B4-BE49-F238E27FC236}">
                <a16:creationId xmlns:a16="http://schemas.microsoft.com/office/drawing/2014/main" id="{60F227C7-9985-81F9-02DF-C343849CCC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3873357"/>
            <a:ext cx="4205105" cy="2807161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E412677-6685-42C5-8882-F7C98748BA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09987" y="1447904"/>
            <a:ext cx="8147051" cy="560386"/>
          </a:xfrm>
        </p:spPr>
        <p:txBody>
          <a:bodyPr/>
          <a:lstStyle/>
          <a:p>
            <a:r>
              <a:rPr lang="de-DE" sz="2800" dirty="0">
                <a:solidFill>
                  <a:schemeClr val="accent4"/>
                </a:solidFill>
                <a:highlight>
                  <a:srgbClr val="3E708E"/>
                </a:highlight>
              </a:rPr>
              <a:t>„Das ist wie ein Fernseher, der die Wartezeit füllt.“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1A893-F9F1-456D-A25B-64C06557667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48979F2-9170-4139-A15D-FABD7F5A13D9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E121CE-792C-49B2-AE7E-E02D85CF4A7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120CE6-40F0-49FD-9322-6CCE77F28AC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22</a:t>
            </a:fld>
            <a:endParaRPr lang="de-DE" dirty="0">
              <a:latin typeface="+mn-lt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2CBCC9D-6FC1-4528-9451-C0AA5A1DB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Digital OOH hat die Chance, die Geschichte der Street Art </a:t>
            </a:r>
            <a:r>
              <a:rPr lang="de-DE" sz="2400" dirty="0" err="1">
                <a:highlight>
                  <a:srgbClr val="DEDE37"/>
                </a:highlight>
              </a:rPr>
              <a:t>konsumig</a:t>
            </a:r>
            <a:r>
              <a:rPr lang="de-DE" sz="2400" dirty="0"/>
              <a:t> schnell weiterzuerzählen</a:t>
            </a: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4AB26F3E-506A-4F1F-9EEA-6F8FEE23D3ED}"/>
              </a:ext>
            </a:extLst>
          </p:cNvPr>
          <p:cNvSpPr txBox="1">
            <a:spLocks/>
          </p:cNvSpPr>
          <p:nvPr/>
        </p:nvSpPr>
        <p:spPr>
          <a:xfrm>
            <a:off x="3705224" y="3991073"/>
            <a:ext cx="8147051" cy="5603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>
                <a:solidFill>
                  <a:schemeClr val="accent4"/>
                </a:solidFill>
                <a:highlight>
                  <a:srgbClr val="3E708E"/>
                </a:highlight>
              </a:rPr>
              <a:t> Das heißt nicht, dass man jetzt so viel </a:t>
            </a:r>
            <a:br>
              <a:rPr lang="de-DE" sz="2800" dirty="0">
                <a:solidFill>
                  <a:schemeClr val="accent4"/>
                </a:solidFill>
                <a:highlight>
                  <a:srgbClr val="3E708E"/>
                </a:highlight>
              </a:rPr>
            </a:br>
            <a:r>
              <a:rPr lang="de-DE" sz="2800" dirty="0">
                <a:solidFill>
                  <a:schemeClr val="accent4"/>
                </a:solidFill>
                <a:highlight>
                  <a:srgbClr val="3E708E"/>
                </a:highlight>
              </a:rPr>
              <a:t>reindrücken KANN, wie man möchte liebe Marketer ;)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7EEF3B61-E246-4AB8-9C41-11D6288F2A49}"/>
              </a:ext>
            </a:extLst>
          </p:cNvPr>
          <p:cNvSpPr txBox="1">
            <a:spLocks/>
          </p:cNvSpPr>
          <p:nvPr/>
        </p:nvSpPr>
        <p:spPr>
          <a:xfrm>
            <a:off x="4538663" y="2027714"/>
            <a:ext cx="7332659" cy="15906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i="1" dirty="0">
              <a:latin typeface="+mj-lt"/>
            </a:endParaRPr>
          </a:p>
          <a:p>
            <a:r>
              <a:rPr lang="de-DE" b="1" i="1" dirty="0">
                <a:latin typeface="+mn-lt"/>
              </a:rPr>
              <a:t>#UnterhaltungFürZwischendurch</a:t>
            </a:r>
            <a:endParaRPr lang="de-DE" b="1" dirty="0">
              <a:latin typeface="+mn-lt"/>
            </a:endParaRPr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6675AE39-3E27-456A-B8F5-4E0C2014EC12}"/>
              </a:ext>
            </a:extLst>
          </p:cNvPr>
          <p:cNvSpPr txBox="1">
            <a:spLocks/>
          </p:cNvSpPr>
          <p:nvPr/>
        </p:nvSpPr>
        <p:spPr>
          <a:xfrm>
            <a:off x="4538663" y="5011938"/>
            <a:ext cx="7332659" cy="15605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highlight>
                  <a:srgbClr val="DEDE37"/>
                </a:highlight>
                <a:latin typeface="Bahnschrift SemiBold" panose="020B0502040204020203" pitchFamily="34" charset="0"/>
              </a:rPr>
              <a:t>Es darf kein Roman oder die große Story werden, sondern eher ein Poetry Slam! </a:t>
            </a:r>
          </a:p>
          <a:p>
            <a:r>
              <a:rPr lang="de-DE" dirty="0">
                <a:highlight>
                  <a:srgbClr val="DEDE37"/>
                </a:highlight>
                <a:latin typeface="Bahnschrift SemiBold" panose="020B0502040204020203" pitchFamily="34" charset="0"/>
              </a:rPr>
              <a:t>DENN NIEMAND WEISS, WANN MAN EINSTEIGT.</a:t>
            </a:r>
          </a:p>
          <a:p>
            <a:r>
              <a:rPr lang="de-DE" b="1" i="1" dirty="0">
                <a:latin typeface="+mn-lt"/>
              </a:rPr>
              <a:t>#SchnelleÜberforderung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C317E2DA-1207-051A-B8BB-3B035D442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20" y="3777220"/>
            <a:ext cx="503071" cy="50307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E886B0A-7C19-2414-E125-50B33AC6D4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20" y="1241135"/>
            <a:ext cx="503071" cy="503071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6C2F259-8BDE-347F-91B5-81F435BC8AED}"/>
              </a:ext>
            </a:extLst>
          </p:cNvPr>
          <p:cNvGrpSpPr/>
          <p:nvPr/>
        </p:nvGrpSpPr>
        <p:grpSpPr>
          <a:xfrm rot="883391">
            <a:off x="10317917" y="2792172"/>
            <a:ext cx="1828800" cy="1312984"/>
            <a:chOff x="10345792" y="2824373"/>
            <a:chExt cx="1828800" cy="1312984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C97DE7F-26C3-B019-098A-FCB73546A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4618">
              <a:off x="10490245" y="2824373"/>
              <a:ext cx="1237226" cy="1237226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990FE6B2-7548-8335-D932-AAEB6A75EE28}"/>
                </a:ext>
              </a:extLst>
            </p:cNvPr>
            <p:cNvSpPr txBox="1"/>
            <p:nvPr/>
          </p:nvSpPr>
          <p:spPr>
            <a:xfrm rot="20623222">
              <a:off x="10345792" y="3902150"/>
              <a:ext cx="1828800" cy="2352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  <a:highlight>
                    <a:srgbClr val="7BA0B0"/>
                  </a:highlight>
                  <a:latin typeface="Bahnschrift SemiBold SemiConden" panose="020B0502040204020203" pitchFamily="34" charset="0"/>
                </a:rPr>
                <a:t>WATCH 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4585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A66EA84-AF68-864A-3B6A-C45680CF51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321" y="1268413"/>
            <a:ext cx="11346448" cy="4290143"/>
          </a:xfrm>
        </p:spPr>
        <p:txBody>
          <a:bodyPr/>
          <a:lstStyle/>
          <a:p>
            <a:r>
              <a:rPr lang="de-DE" dirty="0"/>
              <a:t>Involviert mit Kindheitserinnerung an Erfrischungsmoment und ermöglicht jederzeit den Einstieg!</a:t>
            </a:r>
            <a:br>
              <a:rPr lang="de-DE" dirty="0"/>
            </a:br>
            <a:endParaRPr lang="de-DE" sz="900" dirty="0"/>
          </a:p>
          <a:p>
            <a:pPr lvl="2"/>
            <a:r>
              <a:rPr lang="de-DE" sz="1400" dirty="0"/>
              <a:t>entführt schnell in eine </a:t>
            </a:r>
            <a:r>
              <a:rPr lang="de-DE" sz="1400" b="1" dirty="0">
                <a:latin typeface="+mn-lt"/>
              </a:rPr>
              <a:t>erfrischende und unbeschwerte Sommerwelt</a:t>
            </a:r>
          </a:p>
          <a:p>
            <a:pPr lvl="2"/>
            <a:r>
              <a:rPr lang="de-DE" sz="1400" dirty="0"/>
              <a:t>neue Verpackung Dose </a:t>
            </a:r>
            <a:r>
              <a:rPr lang="de-DE" sz="1400" b="1" dirty="0">
                <a:latin typeface="+mn-lt"/>
              </a:rPr>
              <a:t>überrascht</a:t>
            </a:r>
            <a:r>
              <a:rPr lang="de-DE" sz="1400" dirty="0"/>
              <a:t> &gt;&gt; dass dadurch Kohlensäure und somit noch mehr Erfrischung möglich ist, wird in der weiteren kognitiven Auseinandersetzung vielen klar</a:t>
            </a:r>
          </a:p>
          <a:p>
            <a:pPr lvl="2"/>
            <a:r>
              <a:rPr lang="de-DE" sz="1400" dirty="0"/>
              <a:t>News Value wird </a:t>
            </a:r>
            <a:r>
              <a:rPr lang="de-DE" sz="1400" b="1" dirty="0">
                <a:latin typeface="+mn-lt"/>
              </a:rPr>
              <a:t>durch genussvolle Visuals gestärkt</a:t>
            </a:r>
          </a:p>
          <a:p>
            <a:pPr lvl="2"/>
            <a:endParaRPr lang="de-DE" sz="1400" b="1" dirty="0">
              <a:highlight>
                <a:srgbClr val="DEDE37"/>
              </a:highlight>
              <a:latin typeface="+mn-lt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7F3480-BFC1-09EA-86CB-41C0C814730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4169386-7D0D-4C86-B62D-BF3C0AE3C154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62E056-9065-D4D8-3B7B-1409037FB5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60BB13-2DAC-6706-C207-342F933902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0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23</a:t>
            </a:fld>
            <a:endParaRPr lang="de-DE" dirty="0">
              <a:latin typeface="+mn-lt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4642BA8-5DE8-CAEC-8DBE-2A306211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Capri Sun: verführt positiv und durchgängig wirksam in jedem Motion Picture</a:t>
            </a:r>
            <a:endParaRPr lang="de-DE" dirty="0">
              <a:highlight>
                <a:srgbClr val="DEDE37"/>
              </a:highlight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E0E4D24-DEBB-941D-2767-4A0920848B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88563" y="4293157"/>
            <a:ext cx="7424752" cy="237593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5F07401-A30E-34F4-76A6-692BFDCE496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04820" y="4297838"/>
            <a:ext cx="7116016" cy="2382044"/>
            <a:chOff x="1381197" y="3670859"/>
            <a:chExt cx="4203553" cy="2519724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188D49FD-408E-B559-8A2A-A3495E7EA6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1197" y="3670859"/>
              <a:ext cx="2134728" cy="2514772"/>
            </a:xfrm>
            <a:prstGeom prst="rect">
              <a:avLst/>
            </a:prstGeom>
            <a:solidFill>
              <a:schemeClr val="bg1">
                <a:lumMod val="95000"/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F0EC753C-E047-749B-50BD-2771263F31E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14851" y="3675811"/>
              <a:ext cx="2069899" cy="2514772"/>
            </a:xfrm>
            <a:prstGeom prst="rect">
              <a:avLst/>
            </a:prstGeom>
            <a:solidFill>
              <a:srgbClr val="E4E4E4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952BC866-1F11-E7E1-80D5-38E33F0D67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80603" y="4284382"/>
            <a:ext cx="7424753" cy="2377362"/>
          </a:xfrm>
          <a:prstGeom prst="rect">
            <a:avLst/>
          </a:prstGeom>
          <a:noFill/>
          <a:ln w="12700">
            <a:solidFill>
              <a:schemeClr val="accent4">
                <a:lumMod val="10000"/>
              </a:schemeClr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noFill/>
              <a:latin typeface="+mj-lt"/>
              <a:ea typeface="+mn-ea"/>
              <a:cs typeface="+mn-cs"/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2E780E0-C5BC-F373-C16B-4C45B97E10A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896254" y="4775803"/>
            <a:ext cx="7109101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5546F5AE-EA18-9DD3-F431-6DB57C37DC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04447" y="5135495"/>
            <a:ext cx="7100911" cy="713900"/>
          </a:xfrm>
          <a:prstGeom prst="rect">
            <a:avLst/>
          </a:prstGeom>
          <a:solidFill>
            <a:schemeClr val="tx2">
              <a:lumMod val="20000"/>
              <a:lumOff val="80000"/>
              <a:alpha val="63000"/>
            </a:schemeClr>
          </a:solidFill>
          <a:ln w="28575">
            <a:noFill/>
            <a:prstDash val="sysDot"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A322BA9-D4EB-CF84-0774-B652F33C3DC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896254" y="5495562"/>
            <a:ext cx="7109101" cy="0"/>
          </a:xfrm>
          <a:prstGeom prst="line">
            <a:avLst/>
          </a:prstGeom>
          <a:ln w="1905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13ACB4D-F0D7-3926-58C7-0DCB07725B2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896254" y="6199499"/>
            <a:ext cx="7109101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35BD52CF-5AF7-5FE0-7EE5-F775E7CC59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77729" y="5043559"/>
            <a:ext cx="482087" cy="101893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1400" kern="1200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0,5</a:t>
            </a:r>
            <a:endParaRPr lang="de-DE" sz="1200" kern="1200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6078AEDD-A8F6-9196-3A62-ABAF221566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25686" y="5414086"/>
            <a:ext cx="151467" cy="10918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1400" kern="1200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0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165E39A-E4D6-0A2C-B220-3BA15DE7E9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34028" y="4808437"/>
            <a:ext cx="224269" cy="12681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B40A6853-9423-E9FC-9669-25B82C676A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37397" y="4704329"/>
            <a:ext cx="151467" cy="10918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1400" dirty="0">
                <a:latin typeface="Bahnschrift SemiBold SemiConden" panose="020B0502040204020203" pitchFamily="34" charset="0"/>
              </a:rPr>
              <a:t>1</a:t>
            </a:r>
            <a:endParaRPr lang="de-DE" sz="1400" kern="1200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4CF4EBE6-DC68-73A7-5013-7E44BE9901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95590" y="5207406"/>
            <a:ext cx="448169" cy="12892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</a:ln>
        </p:spPr>
        <p:txBody>
          <a:bodyPr vert="horz" lIns="36000" tIns="45720" rIns="36000" bIns="45720" rtlCol="0" anchor="ctr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900" kern="1200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gering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72553FE-5CC2-236B-ED53-52E28F86F7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60257" y="4830130"/>
            <a:ext cx="482087" cy="13722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900" dirty="0">
                <a:latin typeface="Bahnschrift SemiBold SemiConden" panose="020B0502040204020203" pitchFamily="34" charset="0"/>
              </a:rPr>
              <a:t>hoch</a:t>
            </a:r>
            <a:endParaRPr lang="de-DE" sz="900" kern="1200" dirty="0">
              <a:latin typeface="Bahnschrift SemiBold SemiConden" panose="020B0502040204020203" pitchFamily="34" charset="0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33B55531-3BB4-DC21-5FC1-CACDB15ADA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40626" y="4475015"/>
            <a:ext cx="563821" cy="10918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de-DE" sz="900" dirty="0">
                <a:latin typeface="Bahnschrift SemiBold SemiConden" panose="020B0502040204020203" pitchFamily="34" charset="0"/>
              </a:rPr>
              <a:t>Sehr hoch </a:t>
            </a:r>
            <a:endParaRPr lang="de-DE" sz="900" kern="1200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E876E07-F11B-F65B-651C-43100D1FCB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55733" y="4303566"/>
            <a:ext cx="32282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" dirty="0"/>
              <a:t>00:05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EAB5589-83FC-E302-9E7E-87F5061A74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652721" y="4283847"/>
            <a:ext cx="32282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" dirty="0"/>
              <a:t>00:10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07B7405-8B7E-CA73-3812-1834E19A9A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55806" y="6638264"/>
            <a:ext cx="28969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Z-Standardisierung (Mittelwerte über alle Teilnehmer) </a:t>
            </a:r>
          </a:p>
        </p:txBody>
      </p:sp>
      <p:graphicFrame>
        <p:nvGraphicFramePr>
          <p:cNvPr id="50" name="Diagramm 49">
            <a:extLst>
              <a:ext uri="{FF2B5EF4-FFF2-40B4-BE49-F238E27FC236}">
                <a16:creationId xmlns:a16="http://schemas.microsoft.com/office/drawing/2014/main" id="{97DE4630-6554-14F2-73AF-9CCCEC59D74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657511848"/>
              </p:ext>
            </p:extLst>
          </p:nvPr>
        </p:nvGraphicFramePr>
        <p:xfrm>
          <a:off x="2995751" y="4284560"/>
          <a:ext cx="10931577" cy="2421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" name="Textfeld 39">
            <a:extLst>
              <a:ext uri="{FF2B5EF4-FFF2-40B4-BE49-F238E27FC236}">
                <a16:creationId xmlns:a16="http://schemas.microsoft.com/office/drawing/2014/main" id="{B92D3287-07F6-5C0B-ECF4-0A62009C03F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098994" y="4935837"/>
            <a:ext cx="6650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rgbClr val="FF8200"/>
                </a:solidFill>
                <a:cs typeface="Arial" panose="020B0604020202020204" pitchFamily="34" charset="0"/>
              </a:rPr>
              <a:t>Relevanz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9AA47725-6CA2-263F-A172-CF53AD33FA7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2994" y="4955720"/>
            <a:ext cx="639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rgbClr val="0AAF50"/>
                </a:solidFill>
                <a:cs typeface="Arial" panose="020B0604020202020204" pitchFamily="34" charset="0"/>
              </a:rPr>
              <a:t>Attraktion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5050B65A-0B88-184C-C29D-11D04D199C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86461" y="5307391"/>
            <a:ext cx="6687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rgbClr val="14CBFE"/>
                </a:solidFill>
                <a:cs typeface="Arial" panose="020B0604020202020204" pitchFamily="34" charset="0"/>
              </a:rPr>
              <a:t>Sympathie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353ED777-7B8F-2243-888E-ECE55891BB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1054462">
            <a:off x="7260561" y="4931152"/>
            <a:ext cx="665013" cy="1478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e-DE" sz="800" b="1" dirty="0">
                <a:solidFill>
                  <a:srgbClr val="FF32AF"/>
                </a:solidFill>
              </a:rPr>
              <a:t>Reflexion</a:t>
            </a:r>
          </a:p>
        </p:txBody>
      </p:sp>
      <p:pic>
        <p:nvPicPr>
          <p:cNvPr id="51" name="Grafik 50" descr="Ein Bild, das Text, draußen, Elektronik, Schild enthält.&#10;&#10;Automatisch generierte Beschreibung">
            <a:extLst>
              <a:ext uri="{FF2B5EF4-FFF2-40B4-BE49-F238E27FC236}">
                <a16:creationId xmlns:a16="http://schemas.microsoft.com/office/drawing/2014/main" id="{E3A5DD8F-F0F3-358C-EFAE-1631D48BC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14" y="3019860"/>
            <a:ext cx="669001" cy="1189336"/>
          </a:xfrm>
          <a:prstGeom prst="rect">
            <a:avLst/>
          </a:prstGeom>
        </p:spPr>
      </p:pic>
      <p:pic>
        <p:nvPicPr>
          <p:cNvPr id="52" name="Grafik 51" descr="Ein Bild, das Text, Elektronik, Anzeige enthält.&#10;&#10;Automatisch generierte Beschreibung">
            <a:extLst>
              <a:ext uri="{FF2B5EF4-FFF2-40B4-BE49-F238E27FC236}">
                <a16:creationId xmlns:a16="http://schemas.microsoft.com/office/drawing/2014/main" id="{5B38D2DB-5F7E-F58E-4494-C18CF4ABE2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04" y="3019860"/>
            <a:ext cx="669597" cy="1190394"/>
          </a:xfrm>
          <a:prstGeom prst="rect">
            <a:avLst/>
          </a:prstGeom>
        </p:spPr>
      </p:pic>
      <p:pic>
        <p:nvPicPr>
          <p:cNvPr id="53" name="Grafik 52" descr="Ein Bild, das Text, Elektronik, Anzeige enthält.&#10;&#10;Automatisch generierte Beschreibung">
            <a:extLst>
              <a:ext uri="{FF2B5EF4-FFF2-40B4-BE49-F238E27FC236}">
                <a16:creationId xmlns:a16="http://schemas.microsoft.com/office/drawing/2014/main" id="{5213640F-9712-1556-8413-D3BB86A80A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09" y="3016170"/>
            <a:ext cx="669598" cy="1190395"/>
          </a:xfrm>
          <a:prstGeom prst="rect">
            <a:avLst/>
          </a:prstGeom>
        </p:spPr>
      </p:pic>
      <p:pic>
        <p:nvPicPr>
          <p:cNvPr id="54" name="Grafik 53" descr="Ein Bild, das Text, Anzeige, Elektronik enthält.&#10;&#10;Automatisch generierte Beschreibung">
            <a:extLst>
              <a:ext uri="{FF2B5EF4-FFF2-40B4-BE49-F238E27FC236}">
                <a16:creationId xmlns:a16="http://schemas.microsoft.com/office/drawing/2014/main" id="{A0AA20C9-9492-3D2C-6964-A4EFC3D381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312" y="3019859"/>
            <a:ext cx="670655" cy="1192275"/>
          </a:xfrm>
          <a:prstGeom prst="rect">
            <a:avLst/>
          </a:prstGeom>
        </p:spPr>
      </p:pic>
      <p:pic>
        <p:nvPicPr>
          <p:cNvPr id="55" name="Grafik 54" descr="Ein Bild, das Text, Elektronik, Anzeige enthält.&#10;&#10;Automatisch generierte Beschreibung">
            <a:extLst>
              <a:ext uri="{FF2B5EF4-FFF2-40B4-BE49-F238E27FC236}">
                <a16:creationId xmlns:a16="http://schemas.microsoft.com/office/drawing/2014/main" id="{92371725-2EF8-A749-BFE8-0B67286822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54" y="3019210"/>
            <a:ext cx="670655" cy="1192276"/>
          </a:xfrm>
          <a:prstGeom prst="rect">
            <a:avLst/>
          </a:prstGeom>
        </p:spPr>
      </p:pic>
      <p:pic>
        <p:nvPicPr>
          <p:cNvPr id="56" name="Grafik 55" descr="Ein Bild, das Text, draußen, Schild enthält.&#10;&#10;Automatisch generierte Beschreibung">
            <a:extLst>
              <a:ext uri="{FF2B5EF4-FFF2-40B4-BE49-F238E27FC236}">
                <a16:creationId xmlns:a16="http://schemas.microsoft.com/office/drawing/2014/main" id="{5FA3ABBB-F2E8-749D-B866-4679DC9F18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61" y="3019210"/>
            <a:ext cx="676171" cy="1202082"/>
          </a:xfrm>
          <a:prstGeom prst="rect">
            <a:avLst/>
          </a:prstGeom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7B68A5D8-6A2D-E329-53F8-FBAA5AA59B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46006" y="4845951"/>
            <a:ext cx="675095" cy="564515"/>
          </a:xfrm>
          <a:prstGeom prst="ellipse">
            <a:avLst/>
          </a:prstGeom>
          <a:noFill/>
          <a:ln w="28575">
            <a:solidFill>
              <a:srgbClr val="DEDE37"/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8" name="Textplatzhalter 1">
            <a:extLst>
              <a:ext uri="{FF2B5EF4-FFF2-40B4-BE49-F238E27FC236}">
                <a16:creationId xmlns:a16="http://schemas.microsoft.com/office/drawing/2014/main" id="{BE2D66D5-8A44-9402-F3CC-951764FAFCF8}"/>
              </a:ext>
            </a:extLst>
          </p:cNvPr>
          <p:cNvSpPr txBox="1">
            <a:spLocks/>
          </p:cNvSpPr>
          <p:nvPr/>
        </p:nvSpPr>
        <p:spPr>
          <a:xfrm>
            <a:off x="455814" y="4310849"/>
            <a:ext cx="3719430" cy="2022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de-DE" sz="1800" dirty="0">
                <a:highlight>
                  <a:srgbClr val="DEDE37"/>
                </a:highlight>
              </a:rPr>
              <a:t>Capri Sun nutzt die digitale OOH-Variante erfolgreich, um mit </a:t>
            </a:r>
            <a:r>
              <a:rPr lang="de-DE" sz="1800" b="1" dirty="0">
                <a:highlight>
                  <a:srgbClr val="DEDE37"/>
                </a:highlight>
                <a:latin typeface="+mn-lt"/>
              </a:rPr>
              <a:t>Animationen den Frischekick zu inszenieren</a:t>
            </a:r>
          </a:p>
          <a:p>
            <a:pPr lvl="2"/>
            <a:endParaRPr lang="de-DE" sz="1400" b="1" dirty="0">
              <a:latin typeface="+mn-lt"/>
            </a:endParaRPr>
          </a:p>
          <a:p>
            <a:pPr lvl="2"/>
            <a:r>
              <a:rPr lang="de-DE" sz="1400" dirty="0" err="1"/>
              <a:t>Too</a:t>
            </a:r>
            <a:r>
              <a:rPr lang="de-DE" sz="1400" dirty="0"/>
              <a:t> </a:t>
            </a:r>
            <a:r>
              <a:rPr lang="de-DE" sz="1400" dirty="0" err="1"/>
              <a:t>much</a:t>
            </a:r>
            <a:r>
              <a:rPr lang="de-DE" sz="1400" dirty="0"/>
              <a:t>: die Rabatt Aktion geht unter und wird wenig erinnert.</a:t>
            </a:r>
          </a:p>
          <a:p>
            <a:pPr lvl="2"/>
            <a:endParaRPr lang="de-DE" sz="1400" b="1" dirty="0">
              <a:highlight>
                <a:srgbClr val="DEDE37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923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aus Holz, draußen, Holz, Schild enthält.&#10;&#10;Automatisch generierte Beschreibung">
            <a:extLst>
              <a:ext uri="{FF2B5EF4-FFF2-40B4-BE49-F238E27FC236}">
                <a16:creationId xmlns:a16="http://schemas.microsoft.com/office/drawing/2014/main" id="{3DA383D1-57A3-3C63-8605-B1F515C2DA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96C002-613E-CF13-F49A-B8694A65BB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2">
              <a:lnSpc>
                <a:spcPct val="107000"/>
              </a:lnSpc>
              <a:defRPr/>
            </a:pPr>
            <a:r>
              <a:rPr lang="de-DE" sz="1800" dirty="0">
                <a:highlight>
                  <a:srgbClr val="DEDE37"/>
                </a:highlight>
                <a:latin typeface="+mj-lt"/>
              </a:rPr>
              <a:t>Gesetze der Wahrnehmung beim Aufbau mitdenken</a:t>
            </a:r>
            <a:r>
              <a:rPr lang="de-DE" sz="1800" dirty="0">
                <a:latin typeface="+mj-lt"/>
              </a:rPr>
              <a:t>. Die </a:t>
            </a:r>
            <a:r>
              <a:rPr lang="de-DE" sz="1800" b="1" dirty="0">
                <a:latin typeface="+mn-lt"/>
              </a:rPr>
              <a:t>selektive Wahrnehmung </a:t>
            </a:r>
            <a:r>
              <a:rPr lang="de-DE" sz="1800" dirty="0">
                <a:latin typeface="+mj-lt"/>
              </a:rPr>
              <a:t>erlaubt keine Umwege! Zum Beispiel ERST Bild, DANN Schrift! </a:t>
            </a:r>
          </a:p>
          <a:p>
            <a:pPr marL="0" lvl="2" indent="0">
              <a:lnSpc>
                <a:spcPct val="107000"/>
              </a:lnSpc>
              <a:buNone/>
              <a:defRPr/>
            </a:pPr>
            <a:endParaRPr lang="de-DE" dirty="0">
              <a:solidFill>
                <a:srgbClr val="3C2E2E"/>
              </a:solidFill>
              <a:latin typeface="Bahnschrift SemiBold SemiConden" panose="020B0502040204020203" pitchFamily="34" charset="0"/>
              <a:sym typeface="Wingdings" panose="05000000000000000000" pitchFamily="2" charset="2"/>
            </a:endParaRPr>
          </a:p>
          <a:p>
            <a:pPr lvl="2">
              <a:lnSpc>
                <a:spcPct val="107000"/>
              </a:lnSpc>
              <a:defRPr/>
            </a:pPr>
            <a:r>
              <a:rPr lang="de-DE" sz="1800" b="1" dirty="0">
                <a:latin typeface="+mn-lt"/>
              </a:rPr>
              <a:t>Kein Kannibalismus der Reize! </a:t>
            </a:r>
            <a:r>
              <a:rPr lang="de-DE" sz="1800" dirty="0">
                <a:latin typeface="+mj-lt"/>
              </a:rPr>
              <a:t>Trotz lebendiger Gedankenwelten können zu viele Codes und Inhalte überfordern.</a:t>
            </a:r>
          </a:p>
          <a:p>
            <a:pPr lvl="2">
              <a:lnSpc>
                <a:spcPct val="107000"/>
              </a:lnSpc>
              <a:defRPr/>
            </a:pPr>
            <a:endParaRPr lang="de-DE" dirty="0">
              <a:latin typeface="+mj-lt"/>
            </a:endParaRPr>
          </a:p>
          <a:p>
            <a:pPr lvl="2">
              <a:lnSpc>
                <a:spcPct val="107000"/>
              </a:lnSpc>
              <a:defRPr/>
            </a:pPr>
            <a:r>
              <a:rPr lang="de-DE" sz="1800" b="1" dirty="0">
                <a:latin typeface="+mn-lt"/>
              </a:rPr>
              <a:t>Keine zu große Welt aufmachen </a:t>
            </a:r>
            <a:r>
              <a:rPr lang="de-DE" sz="1800" dirty="0">
                <a:latin typeface="+mj-lt"/>
              </a:rPr>
              <a:t>– inhaltliche </a:t>
            </a:r>
            <a:r>
              <a:rPr lang="de-DE" sz="1800" dirty="0" err="1">
                <a:latin typeface="+mj-lt"/>
              </a:rPr>
              <a:t>Guidance</a:t>
            </a:r>
            <a:r>
              <a:rPr lang="de-DE" sz="1800" dirty="0">
                <a:latin typeface="+mj-lt"/>
              </a:rPr>
              <a:t> bieten,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2E2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roter Faden der emotional Story muss sichtbar werden! </a:t>
            </a:r>
            <a:endParaRPr lang="de-DE" sz="1800" dirty="0">
              <a:latin typeface="+mj-lt"/>
            </a:endParaRP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F10959-A16B-767F-B8B6-84E181E0B02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0280B64-9612-4C00-8436-6986D3D5DADE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E6E861-9226-6BBD-F786-46ACBE30727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D0F1D4-8EBC-A04F-BE28-FEAB7C3339B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24</a:t>
            </a:fld>
            <a:endParaRPr lang="de-DE" dirty="0">
              <a:latin typeface="+mn-lt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A8ECD08-CD4C-9785-40DE-B86F2781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Gerne </a:t>
            </a:r>
            <a:r>
              <a:rPr lang="de-DE" dirty="0" err="1"/>
              <a:t>catchy</a:t>
            </a:r>
            <a:r>
              <a:rPr lang="de-DE" dirty="0"/>
              <a:t>, aber nicht überfluten</a:t>
            </a:r>
          </a:p>
        </p:txBody>
      </p:sp>
    </p:spTree>
    <p:extLst>
      <p:ext uri="{BB962C8B-B14F-4D97-AF65-F5344CB8AC3E}">
        <p14:creationId xmlns:p14="http://schemas.microsoft.com/office/powerpoint/2010/main" val="988197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C5D12CF9-98AA-5875-4B20-1E9C1982A0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D501C5-AE69-A1DF-9383-16BC6DEA1B2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0280B64-9612-4C00-8436-6986D3D5DADE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9F75CB-171B-D39E-ECC6-94ADFEBAA1E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FB3189-F69E-1EC3-8483-3C4B5481101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25</a:t>
            </a:fld>
            <a:endParaRPr lang="de-DE" dirty="0">
              <a:latin typeface="+mn-lt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164B738-C22E-DE59-25F1-E200CCC2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3C2E2E"/>
                </a:solidFill>
                <a:latin typeface="Bahnschrift SemiBold SemiConden" panose="020B0502040204020203" pitchFamily="34" charset="0"/>
              </a:rPr>
              <a:t>Ausstellungsmechanik nutzen!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38BB92D-D0A5-11F4-BB55-F03CA0123389}"/>
              </a:ext>
            </a:extLst>
          </p:cNvPr>
          <p:cNvSpPr/>
          <p:nvPr/>
        </p:nvSpPr>
        <p:spPr>
          <a:xfrm>
            <a:off x="192089" y="0"/>
            <a:ext cx="4200450" cy="6669088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>
            <a:solidFill>
              <a:schemeClr val="tx1">
                <a:lumMod val="50000"/>
              </a:schemeClr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0" name="Bildplatzhalter 20">
            <a:extLst>
              <a:ext uri="{FF2B5EF4-FFF2-40B4-BE49-F238E27FC236}">
                <a16:creationId xmlns:a16="http://schemas.microsoft.com/office/drawing/2014/main" id="{6618621D-275B-64C4-528A-7EACB1D4C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 r="8946" b="2353"/>
          <a:stretch/>
        </p:blipFill>
        <p:spPr>
          <a:xfrm>
            <a:off x="188673" y="-1384"/>
            <a:ext cx="4200450" cy="6670472"/>
          </a:xfrm>
          <a:prstGeom prst="rect">
            <a:avLst/>
          </a:prstGeom>
          <a:ln>
            <a:noFill/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F8E4FB3-8BF2-EE89-86C1-E0D5AA0CE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61" y="2254331"/>
            <a:ext cx="3907875" cy="3249450"/>
          </a:xfrm>
          <a:prstGeom prst="rect">
            <a:avLst/>
          </a:prstGeom>
        </p:spPr>
      </p:pic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B4DB0AD6-91A9-ACC1-B72D-FC207CD21F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32325" y="1268413"/>
            <a:ext cx="7224714" cy="5221287"/>
          </a:xfrm>
        </p:spPr>
        <p:txBody>
          <a:bodyPr/>
          <a:lstStyle/>
          <a:p>
            <a:pPr lvl="2">
              <a:lnSpc>
                <a:spcPct val="107000"/>
              </a:lnSpc>
              <a:defRPr/>
            </a:pPr>
            <a:r>
              <a:rPr lang="de-DE" sz="1800" dirty="0" err="1">
                <a:solidFill>
                  <a:srgbClr val="3C2E2E"/>
                </a:solidFill>
                <a:latin typeface="Bahnschrift SemiBold SemiConden" panose="020B0502040204020203" pitchFamily="34" charset="0"/>
              </a:rPr>
              <a:t>Kuratiertheit</a:t>
            </a:r>
            <a:r>
              <a:rPr lang="de-DE" sz="1800" dirty="0">
                <a:solidFill>
                  <a:srgbClr val="3C2E2E"/>
                </a:solidFill>
                <a:latin typeface="Bahnschrift SemiBold SemiConden" panose="020B0502040204020203" pitchFamily="34" charset="0"/>
              </a:rPr>
              <a:t> </a:t>
            </a:r>
          </a:p>
          <a:p>
            <a:pPr lvl="2">
              <a:lnSpc>
                <a:spcPct val="107000"/>
              </a:lnSpc>
              <a:defRPr/>
            </a:pPr>
            <a:endParaRPr lang="de-DE" sz="1800" dirty="0">
              <a:solidFill>
                <a:srgbClr val="3C2E2E"/>
              </a:solidFill>
              <a:latin typeface="Bahnschrift SemiBold SemiConden" panose="020B0502040204020203" pitchFamily="34" charset="0"/>
            </a:endParaRPr>
          </a:p>
          <a:p>
            <a:pPr lvl="2">
              <a:lnSpc>
                <a:spcPct val="107000"/>
              </a:lnSpc>
              <a:defRPr/>
            </a:pPr>
            <a:r>
              <a:rPr lang="de-DE" sz="1800" dirty="0">
                <a:solidFill>
                  <a:srgbClr val="3C2E2E"/>
                </a:solidFill>
                <a:latin typeface="Bahnschrift SemiBold SemiConden" panose="020B0502040204020203" pitchFamily="34" charset="0"/>
              </a:rPr>
              <a:t>Aufrütteln durch klare implizite Codes </a:t>
            </a:r>
            <a:r>
              <a:rPr lang="de-DE" sz="1800" dirty="0">
                <a:solidFill>
                  <a:srgbClr val="3C2E2E"/>
                </a:solidFill>
                <a:latin typeface="Bahnschrift SemiBold SemiConden" panose="020B0502040204020203" pitchFamily="34" charset="0"/>
                <a:sym typeface="Wingdings" panose="05000000000000000000" pitchFamily="2" charset="2"/>
              </a:rPr>
              <a:t> Provokation, Verführung, Spaß/Fun…</a:t>
            </a:r>
          </a:p>
          <a:p>
            <a:pPr lvl="3">
              <a:lnSpc>
                <a:spcPct val="107000"/>
              </a:lnSpc>
              <a:defRPr/>
            </a:pPr>
            <a:r>
              <a:rPr lang="de-DE" sz="1800" dirty="0">
                <a:solidFill>
                  <a:srgbClr val="3C2E2E"/>
                </a:solidFill>
                <a:latin typeface="Bahnschrift SemiBold SemiConden" panose="020B0502040204020203" pitchFamily="34" charset="0"/>
                <a:sym typeface="Wingdings" panose="05000000000000000000" pitchFamily="2" charset="2"/>
              </a:rPr>
              <a:t>BITTE schnell und klar </a:t>
            </a:r>
            <a:r>
              <a:rPr lang="de-DE" sz="1800" dirty="0" err="1">
                <a:solidFill>
                  <a:srgbClr val="3C2E2E"/>
                </a:solidFill>
                <a:latin typeface="Bahnschrift SemiBold SemiConden" panose="020B0502040204020203" pitchFamily="34" charset="0"/>
                <a:sym typeface="Wingdings" panose="05000000000000000000" pitchFamily="2" charset="2"/>
              </a:rPr>
              <a:t>decodierbar</a:t>
            </a:r>
            <a:endParaRPr lang="de-DE" sz="1800" dirty="0">
              <a:solidFill>
                <a:srgbClr val="3C2E2E"/>
              </a:solidFill>
              <a:latin typeface="Bahnschrift SemiBold SemiConden" panose="020B0502040204020203" pitchFamily="34" charset="0"/>
              <a:sym typeface="Wingdings" panose="05000000000000000000" pitchFamily="2" charset="2"/>
            </a:endParaRPr>
          </a:p>
          <a:p>
            <a:pPr lvl="2">
              <a:lnSpc>
                <a:spcPct val="107000"/>
              </a:lnSpc>
              <a:defRPr/>
            </a:pPr>
            <a:endParaRPr lang="de-DE" sz="1800" dirty="0">
              <a:solidFill>
                <a:srgbClr val="3C2E2E"/>
              </a:solidFill>
              <a:latin typeface="Bahnschrift SemiBold SemiConden" panose="020B0502040204020203" pitchFamily="34" charset="0"/>
              <a:sym typeface="Wingdings" panose="05000000000000000000" pitchFamily="2" charset="2"/>
            </a:endParaRPr>
          </a:p>
          <a:p>
            <a:pPr lvl="2">
              <a:lnSpc>
                <a:spcPct val="107000"/>
              </a:lnSpc>
              <a:defRPr/>
            </a:pPr>
            <a:r>
              <a:rPr lang="de-DE" sz="1800" dirty="0">
                <a:solidFill>
                  <a:srgbClr val="3C2E2E"/>
                </a:solidFill>
                <a:latin typeface="Bahnschrift SemiBold SemiConden" panose="020B0502040204020203" pitchFamily="34" charset="0"/>
              </a:rPr>
              <a:t>#NewsfeedDerStadt: zeitgetreue und aktuelle Botschaften</a:t>
            </a:r>
            <a:endParaRPr lang="de-DE" sz="1800" dirty="0">
              <a:solidFill>
                <a:srgbClr val="3C2E2E"/>
              </a:solidFill>
              <a:latin typeface="Bahnschrift SemiBold SemiConden" panose="020B0502040204020203" pitchFamily="34" charset="0"/>
              <a:sym typeface="Wingdings" panose="05000000000000000000" pitchFamily="2" charset="2"/>
            </a:endParaRPr>
          </a:p>
          <a:p>
            <a:pPr lvl="2">
              <a:lnSpc>
                <a:spcPct val="107000"/>
              </a:lnSpc>
              <a:defRPr/>
            </a:pPr>
            <a:endParaRPr lang="de-DE" sz="1800" dirty="0">
              <a:solidFill>
                <a:srgbClr val="3C2E2E"/>
              </a:solidFill>
              <a:latin typeface="Bahnschrift SemiBold SemiConden" panose="020B0502040204020203" pitchFamily="34" charset="0"/>
              <a:sym typeface="Wingdings" panose="05000000000000000000" pitchFamily="2" charset="2"/>
            </a:endParaRPr>
          </a:p>
          <a:p>
            <a:pPr lvl="2">
              <a:lnSpc>
                <a:spcPct val="107000"/>
              </a:lnSpc>
              <a:defRPr/>
            </a:pPr>
            <a:r>
              <a:rPr lang="de-DE" sz="1800" dirty="0">
                <a:solidFill>
                  <a:srgbClr val="3C2E2E"/>
                </a:solidFill>
                <a:latin typeface="Bahnschrift SemiBold SemiConden" panose="020B0502040204020203" pitchFamily="34" charset="0"/>
                <a:sym typeface="Wingdings" panose="05000000000000000000" pitchFamily="2" charset="2"/>
              </a:rPr>
              <a:t>Visual und Botschaft im Einklang mit Kampagnenziel und Marke</a:t>
            </a:r>
            <a:endParaRPr lang="de-DE" sz="1800" dirty="0">
              <a:solidFill>
                <a:srgbClr val="3C2E2E"/>
              </a:solidFill>
              <a:latin typeface="Bahnschrift SemiBold SemiConden" panose="020B0502040204020203" pitchFamily="34" charset="0"/>
            </a:endParaRPr>
          </a:p>
          <a:p>
            <a:pPr lvl="2">
              <a:lnSpc>
                <a:spcPct val="107000"/>
              </a:lnSpc>
              <a:defRPr/>
            </a:pPr>
            <a:endParaRPr lang="de-DE" sz="1800" dirty="0">
              <a:solidFill>
                <a:srgbClr val="3C2E2E"/>
              </a:solidFill>
              <a:latin typeface="Bahnschrift SemiBold SemiConden" panose="020B0502040204020203" pitchFamily="34" charset="0"/>
            </a:endParaRPr>
          </a:p>
          <a:p>
            <a:pPr lvl="2">
              <a:lnSpc>
                <a:spcPct val="107000"/>
              </a:lnSpc>
              <a:defRPr/>
            </a:pPr>
            <a:r>
              <a:rPr lang="de-DE" sz="1800" dirty="0">
                <a:solidFill>
                  <a:srgbClr val="3C2E2E"/>
                </a:solidFill>
                <a:latin typeface="Bahnschrift SemiBold SemiConden" panose="020B0502040204020203" pitchFamily="34" charset="0"/>
              </a:rPr>
              <a:t>Marken-Codes weiter etablieren (Farbe, </a:t>
            </a:r>
            <a:r>
              <a:rPr lang="de-DE" sz="1800" dirty="0" err="1">
                <a:solidFill>
                  <a:srgbClr val="3C2E2E"/>
                </a:solidFill>
                <a:latin typeface="Bahnschrift SemiBold SemiConden" panose="020B0502040204020203" pitchFamily="34" charset="0"/>
              </a:rPr>
              <a:t>Typo</a:t>
            </a:r>
            <a:r>
              <a:rPr lang="de-DE" sz="1800" dirty="0">
                <a:solidFill>
                  <a:srgbClr val="3C2E2E"/>
                </a:solidFill>
                <a:latin typeface="Bahnschrift SemiBold SemiConden" panose="020B0502040204020203" pitchFamily="34" charset="0"/>
              </a:rPr>
              <a:t>, …)</a:t>
            </a:r>
          </a:p>
          <a:p>
            <a:pPr lvl="2">
              <a:lnSpc>
                <a:spcPct val="107000"/>
              </a:lnSpc>
              <a:defRPr/>
            </a:pPr>
            <a:endParaRPr lang="de-DE" sz="1800" dirty="0">
              <a:solidFill>
                <a:srgbClr val="3C2E2E"/>
              </a:solidFill>
              <a:latin typeface="Bahnschrift SemiBold SemiConden" panose="020B0502040204020203" pitchFamily="34" charset="0"/>
            </a:endParaRPr>
          </a:p>
          <a:p>
            <a:pPr lvl="2">
              <a:lnSpc>
                <a:spcPct val="107000"/>
              </a:lnSpc>
              <a:defRPr/>
            </a:pPr>
            <a:endParaRPr lang="de-DE" dirty="0">
              <a:solidFill>
                <a:srgbClr val="3C2E2E"/>
              </a:solidFill>
              <a:latin typeface="Bahnschrift SemiBold SemiConden" panose="020B0502040204020203" pitchFamily="34" charset="0"/>
            </a:endParaRPr>
          </a:p>
          <a:p>
            <a:pPr lvl="2">
              <a:lnSpc>
                <a:spcPct val="107000"/>
              </a:lnSpc>
              <a:defRPr/>
            </a:pPr>
            <a:r>
              <a:rPr lang="de-DE" sz="2800" dirty="0">
                <a:solidFill>
                  <a:schemeClr val="bg1"/>
                </a:solidFill>
                <a:highlight>
                  <a:srgbClr val="000000"/>
                </a:highlight>
                <a:latin typeface="Bahnschrift SemiBold SemiConden" panose="020B0502040204020203" pitchFamily="34" charset="0"/>
              </a:rPr>
              <a:t>um emotional relevant und attraktiv abzuholen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8142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228E9-2E52-B260-77F8-D7D8C1A6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Dank!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5A3B57-FDE8-BE86-DFF7-3A22B7C5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B555C-0DF5-4747-BE7B-DE790724DFFB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1DDAE-EDEC-339E-442D-3E0B12A60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B47FDF-8147-CDFF-0893-88911874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26</a:t>
            </a:fld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0455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Essen enthält.&#10;&#10;Automatisch generierte Beschreibung">
            <a:extLst>
              <a:ext uri="{FF2B5EF4-FFF2-40B4-BE49-F238E27FC236}">
                <a16:creationId xmlns:a16="http://schemas.microsoft.com/office/drawing/2014/main" id="{8F351A26-CD3A-4BD6-9658-3E01B3DEA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1097" y="2392631"/>
            <a:ext cx="2385941" cy="2385941"/>
          </a:xfrm>
          <a:prstGeom prst="rect">
            <a:avLst/>
          </a:prstGeom>
        </p:spPr>
      </p:pic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463AF071-0916-4BFE-A442-1CE42422470D}"/>
              </a:ext>
            </a:extLst>
          </p:cNvPr>
          <p:cNvSpPr/>
          <p:nvPr/>
        </p:nvSpPr>
        <p:spPr>
          <a:xfrm>
            <a:off x="0" y="2206099"/>
            <a:ext cx="10014775" cy="2984059"/>
          </a:xfrm>
          <a:custGeom>
            <a:avLst/>
            <a:gdLst>
              <a:gd name="connsiteX0" fmla="*/ 0 w 10014775"/>
              <a:gd name="connsiteY0" fmla="*/ 0 h 2984059"/>
              <a:gd name="connsiteX1" fmla="*/ 10014775 w 10014775"/>
              <a:gd name="connsiteY1" fmla="*/ 0 h 2984059"/>
              <a:gd name="connsiteX2" fmla="*/ 10005676 w 10014775"/>
              <a:gd name="connsiteY2" fmla="*/ 6875 h 2984059"/>
              <a:gd name="connsiteX3" fmla="*/ 9277165 w 10014775"/>
              <a:gd name="connsiteY3" fmla="*/ 1567811 h 2984059"/>
              <a:gd name="connsiteX4" fmla="*/ 9734305 w 10014775"/>
              <a:gd name="connsiteY4" fmla="*/ 2854537 h 2984059"/>
              <a:gd name="connsiteX5" fmla="*/ 9850804 w 10014775"/>
              <a:gd name="connsiteY5" fmla="*/ 2984059 h 2984059"/>
              <a:gd name="connsiteX6" fmla="*/ 0 w 10014775"/>
              <a:gd name="connsiteY6" fmla="*/ 2984059 h 2984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4775" h="2984059">
                <a:moveTo>
                  <a:pt x="0" y="0"/>
                </a:moveTo>
                <a:lnTo>
                  <a:pt x="10014775" y="0"/>
                </a:lnTo>
                <a:lnTo>
                  <a:pt x="10005676" y="6875"/>
                </a:lnTo>
                <a:cubicBezTo>
                  <a:pt x="9560756" y="377897"/>
                  <a:pt x="9277165" y="939390"/>
                  <a:pt x="9277165" y="1567811"/>
                </a:cubicBezTo>
                <a:cubicBezTo>
                  <a:pt x="9277165" y="2056584"/>
                  <a:pt x="9448720" y="2504868"/>
                  <a:pt x="9734305" y="2854537"/>
                </a:cubicBezTo>
                <a:lnTo>
                  <a:pt x="9850804" y="2984059"/>
                </a:lnTo>
                <a:lnTo>
                  <a:pt x="0" y="2984059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0B51C18-BA36-4F57-95CC-497AF279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21" y="373147"/>
            <a:ext cx="11350717" cy="704390"/>
          </a:xfrm>
        </p:spPr>
        <p:txBody>
          <a:bodyPr/>
          <a:lstStyle/>
          <a:p>
            <a:r>
              <a:rPr lang="de-DE" dirty="0"/>
              <a:t>Ihre </a:t>
            </a:r>
            <a:r>
              <a:rPr lang="de-DE" dirty="0" err="1"/>
              <a:t>Ansprechpartner:innen</a:t>
            </a:r>
            <a:endParaRPr lang="de-DE" dirty="0"/>
          </a:p>
        </p:txBody>
      </p: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DA57EAA2-C39A-4A61-8819-8D04EA25DEEE}"/>
              </a:ext>
            </a:extLst>
          </p:cNvPr>
          <p:cNvSpPr txBox="1">
            <a:spLocks/>
          </p:cNvSpPr>
          <p:nvPr/>
        </p:nvSpPr>
        <p:spPr>
          <a:xfrm>
            <a:off x="5090160" y="6669088"/>
            <a:ext cx="2011680" cy="2338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800" dirty="0">
                <a:solidFill>
                  <a:schemeClr val="tx1">
                    <a:tint val="75000"/>
                  </a:schemeClr>
                </a:solidFill>
              </a:rPr>
              <a:t>© september - Strategie &amp; Forschung GmbH</a:t>
            </a:r>
          </a:p>
        </p:txBody>
      </p:sp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CDE43C3F-997E-4251-8F71-B96C32C1C6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" b="1611"/>
          <a:stretch/>
        </p:blipFill>
        <p:spPr>
          <a:xfrm>
            <a:off x="334963" y="1759767"/>
            <a:ext cx="2669494" cy="3787592"/>
          </a:xfr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34519D3-CEFA-433A-8CCA-A7AD3D2C10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4667226"/>
            <a:ext cx="2670175" cy="1822473"/>
          </a:xfrm>
        </p:spPr>
        <p:txBody>
          <a:bodyPr/>
          <a:lstStyle/>
          <a:p>
            <a:pPr marL="182563" indent="-182563" algn="ctr">
              <a:buClr>
                <a:schemeClr val="bg1"/>
              </a:buClr>
              <a:buFont typeface="Bahnschrift SemiBold SemiConden" panose="020B0502040204020203" pitchFamily="34" charset="0"/>
              <a:buChar char="»"/>
            </a:pPr>
            <a:r>
              <a:rPr lang="sv-SE" dirty="0"/>
              <a:t>Cornelia Krebs</a:t>
            </a:r>
          </a:p>
          <a:p>
            <a:pPr lvl="1" algn="ctr"/>
            <a:r>
              <a:rPr lang="sv-SE" b="1" dirty="0">
                <a:latin typeface="+mn-lt"/>
              </a:rPr>
              <a:t>Head of Media &amp; </a:t>
            </a:r>
            <a:r>
              <a:rPr lang="sv-SE" b="1" dirty="0" err="1">
                <a:latin typeface="+mn-lt"/>
              </a:rPr>
              <a:t>Analytics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september</a:t>
            </a:r>
            <a:endParaRPr lang="sv-SE" sz="1200" i="0" dirty="0"/>
          </a:p>
          <a:p>
            <a:pPr lvl="4" algn="ctr"/>
            <a:r>
              <a:rPr lang="sv-SE" sz="1200" i="0" dirty="0"/>
              <a:t>krebs@september-online.com</a:t>
            </a:r>
          </a:p>
          <a:p>
            <a:pPr lvl="4" algn="ctr"/>
            <a:r>
              <a:rPr lang="sv-SE" sz="1200" i="0" dirty="0"/>
              <a:t>Fon: 0221 933 177 126</a:t>
            </a:r>
            <a:br>
              <a:rPr lang="sv-SE" sz="1200" i="0" dirty="0"/>
            </a:br>
            <a:r>
              <a:rPr lang="sv-SE" sz="1200" i="0" dirty="0"/>
              <a:t>Mobil: 0163 5886 470</a:t>
            </a:r>
          </a:p>
          <a:p>
            <a:pPr lvl="4" algn="ctr"/>
            <a:endParaRPr lang="sv-SE" sz="1200" i="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9" name="Datumsplatzhalter 4">
            <a:extLst>
              <a:ext uri="{FF2B5EF4-FFF2-40B4-BE49-F238E27FC236}">
                <a16:creationId xmlns:a16="http://schemas.microsoft.com/office/drawing/2014/main" id="{FD84E5FA-635D-4DB2-AC3C-BCBCF1FC62ED}"/>
              </a:ext>
            </a:extLst>
          </p:cNvPr>
          <p:cNvSpPr txBox="1">
            <a:spLocks/>
          </p:cNvSpPr>
          <p:nvPr/>
        </p:nvSpPr>
        <p:spPr>
          <a:xfrm>
            <a:off x="334963" y="6734889"/>
            <a:ext cx="2743200" cy="123111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defPPr>
              <a:defRPr lang="en-US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F464D5-36E6-4BA1-B458-ADF7AAC44310}" type="datetime1">
              <a:rPr lang="de-DE"/>
              <a:pPr/>
              <a:t>28.09.2022</a:t>
            </a:fld>
            <a:endParaRPr lang="de-DE" dirty="0"/>
          </a:p>
        </p:txBody>
      </p:sp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EA6CBF65-778E-A143-8331-EAD36851AE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13539" r="12248" b="27681"/>
          <a:stretch/>
        </p:blipFill>
        <p:spPr>
          <a:xfrm>
            <a:off x="3285822" y="1759767"/>
            <a:ext cx="2669495" cy="2919706"/>
          </a:xfrm>
        </p:spPr>
      </p:pic>
      <p:sp>
        <p:nvSpPr>
          <p:cNvPr id="5" name="Textplatzhalter 11">
            <a:extLst>
              <a:ext uri="{FF2B5EF4-FFF2-40B4-BE49-F238E27FC236}">
                <a16:creationId xmlns:a16="http://schemas.microsoft.com/office/drawing/2014/main" id="{8F3D39E9-2055-DDAC-A17D-5852BA97084B}"/>
              </a:ext>
            </a:extLst>
          </p:cNvPr>
          <p:cNvSpPr txBox="1">
            <a:spLocks/>
          </p:cNvSpPr>
          <p:nvPr/>
        </p:nvSpPr>
        <p:spPr>
          <a:xfrm>
            <a:off x="3285142" y="4669261"/>
            <a:ext cx="2670175" cy="1822473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</p:spPr>
        <p:txBody>
          <a:bodyPr vert="horz" lIns="36000" tIns="144000" rIns="36000" bIns="72000" rtlCol="0">
            <a:noAutofit/>
          </a:bodyPr>
          <a:lstStyle>
            <a:lvl1pPr marL="182563" indent="-182563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Bahnschrift SemiBold SemiConden" panose="020B0502040204020203" pitchFamily="34" charset="0"/>
              <a:buChar char="»"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sv-SE" b="1" dirty="0"/>
              <a:t>Kai-Marcus Thäsler</a:t>
            </a:r>
          </a:p>
          <a:p>
            <a:pPr lvl="1" algn="ctr"/>
            <a:r>
              <a:rPr lang="sv-SE" b="1" dirty="0" err="1">
                <a:latin typeface="+mn-lt"/>
              </a:rPr>
              <a:t>Geschäftsführer</a:t>
            </a:r>
            <a:r>
              <a:rPr lang="sv-SE" b="1" dirty="0">
                <a:latin typeface="+mn-lt"/>
              </a:rPr>
              <a:t> 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FAW</a:t>
            </a:r>
            <a:endParaRPr lang="sv-SE" sz="1200" i="0" dirty="0"/>
          </a:p>
          <a:p>
            <a:pPr lvl="4" algn="ctr"/>
            <a:r>
              <a:rPr lang="sv-SE" sz="1200" i="0" dirty="0" err="1"/>
              <a:t>thaesler@faw-ev.de</a:t>
            </a:r>
            <a:br>
              <a:rPr lang="sv-SE" sz="1200" i="0" dirty="0"/>
            </a:br>
            <a:br>
              <a:rPr lang="sv-SE" sz="1200" i="0" dirty="0"/>
            </a:br>
            <a:r>
              <a:rPr lang="sv-SE" sz="1200" i="0" dirty="0"/>
              <a:t>Mobil: 0172 3566704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C9236405-D661-425D-A83B-46D525CEC3FE" descr="6550E159-70C7-49F6-AFD9-3C998E7D14C4@fritz">
            <a:extLst>
              <a:ext uri="{FF2B5EF4-FFF2-40B4-BE49-F238E27FC236}">
                <a16:creationId xmlns:a16="http://schemas.microsoft.com/office/drawing/2014/main" id="{F0B33EA0-B60B-C92F-8287-4400D293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15" y="3302682"/>
            <a:ext cx="3208637" cy="79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108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1FAF5CB-18A4-4B9C-8317-47AD0B630E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43798" y="1636713"/>
            <a:ext cx="4311993" cy="5221287"/>
          </a:xfrm>
        </p:spPr>
        <p:txBody>
          <a:bodyPr/>
          <a:lstStyle/>
          <a:p>
            <a:endParaRPr lang="de-DE" dirty="0"/>
          </a:p>
          <a:p>
            <a:pPr lvl="2"/>
            <a:r>
              <a:rPr lang="de-DE" sz="2000" dirty="0">
                <a:latin typeface="Bahnschrift SemiBold SemiConden" panose="020B0502040204020203" pitchFamily="34" charset="0"/>
              </a:rPr>
              <a:t>Abseits der geplanten &amp; zugeschnittenen Rezeptionswelt</a:t>
            </a:r>
          </a:p>
          <a:p>
            <a:pPr lvl="2"/>
            <a:endParaRPr lang="de-DE" sz="2000" dirty="0">
              <a:latin typeface="Bahnschrift SemiBold SemiConden" panose="020B0502040204020203" pitchFamily="34" charset="0"/>
            </a:endParaRPr>
          </a:p>
          <a:p>
            <a:pPr lvl="2"/>
            <a:r>
              <a:rPr lang="de-DE" sz="2000" dirty="0">
                <a:latin typeface="Bahnschrift SemiBold SemiConden" panose="020B0502040204020203" pitchFamily="34" charset="0"/>
              </a:rPr>
              <a:t>keine Unterbrechung des medialen Konsums</a:t>
            </a:r>
          </a:p>
          <a:p>
            <a:pPr lvl="2"/>
            <a:endParaRPr lang="de-DE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9C5A5D-06F3-4A69-AD09-923B4F47678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58682C5-6B30-409D-925D-D9586F69AE16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D9E8B2-5750-4242-BADD-833583858FD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13248A-66FC-437E-B91C-01C1CAD7BB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3</a:t>
            </a:fld>
            <a:endParaRPr lang="de-DE" dirty="0">
              <a:latin typeface="+mn-lt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2C7A97C-4ABB-4267-B5CC-C466661AE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373147"/>
            <a:ext cx="4008439" cy="966188"/>
          </a:xfrm>
        </p:spPr>
        <p:txBody>
          <a:bodyPr/>
          <a:lstStyle/>
          <a:p>
            <a:r>
              <a:rPr lang="de-DE" dirty="0"/>
              <a:t>Out </a:t>
            </a:r>
            <a:r>
              <a:rPr lang="de-DE" dirty="0" err="1"/>
              <a:t>of</a:t>
            </a:r>
            <a:r>
              <a:rPr lang="de-DE" dirty="0"/>
              <a:t> Home begegnet einem </a:t>
            </a:r>
            <a:r>
              <a:rPr lang="de-DE" dirty="0">
                <a:highlight>
                  <a:srgbClr val="DEDE37"/>
                </a:highlight>
              </a:rPr>
              <a:t>öffentlich</a:t>
            </a:r>
            <a:endParaRPr lang="de-DE" dirty="0"/>
          </a:p>
        </p:txBody>
      </p:sp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01186986-E96F-4203-BB19-186A983C0AA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 b="8673"/>
          <a:stretch/>
        </p:blipFill>
        <p:spPr>
          <a:xfrm>
            <a:off x="4648202" y="188913"/>
            <a:ext cx="2622548" cy="1439862"/>
          </a:xfrm>
        </p:spPr>
      </p:pic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06785B3F-2C62-481B-91DE-AAF30BF955E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b="1320"/>
          <a:stretch/>
        </p:blipFill>
        <p:spPr>
          <a:xfrm>
            <a:off x="204189" y="188913"/>
            <a:ext cx="1845759" cy="2697162"/>
          </a:xfrm>
        </p:spPr>
      </p:pic>
      <p:pic>
        <p:nvPicPr>
          <p:cNvPr id="20" name="Bildplatzhalter 19">
            <a:extLst>
              <a:ext uri="{FF2B5EF4-FFF2-40B4-BE49-F238E27FC236}">
                <a16:creationId xmlns:a16="http://schemas.microsoft.com/office/drawing/2014/main" id="{16346C21-E208-4715-B9EB-778DB0568483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b="2660"/>
          <a:stretch/>
        </p:blipFill>
        <p:spPr>
          <a:xfrm>
            <a:off x="2210287" y="188913"/>
            <a:ext cx="2277576" cy="2697162"/>
          </a:xfrm>
        </p:spPr>
      </p:pic>
      <p:pic>
        <p:nvPicPr>
          <p:cNvPr id="22" name="Bildplatzhalter 21">
            <a:extLst>
              <a:ext uri="{FF2B5EF4-FFF2-40B4-BE49-F238E27FC236}">
                <a16:creationId xmlns:a16="http://schemas.microsoft.com/office/drawing/2014/main" id="{A5A62AB4-E75D-4BA0-B0CB-E84302503AAC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r="10154"/>
          <a:stretch/>
        </p:blipFill>
        <p:spPr>
          <a:xfrm>
            <a:off x="192088" y="3074988"/>
            <a:ext cx="4295775" cy="3594099"/>
          </a:xfrm>
        </p:spPr>
      </p:pic>
      <p:pic>
        <p:nvPicPr>
          <p:cNvPr id="24" name="Bildplatzhalter 23">
            <a:extLst>
              <a:ext uri="{FF2B5EF4-FFF2-40B4-BE49-F238E27FC236}">
                <a16:creationId xmlns:a16="http://schemas.microsoft.com/office/drawing/2014/main" id="{4CEC66FE-11BC-4DA4-BFA3-949DBC00A40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1" b="16841"/>
          <a:stretch/>
        </p:blipFill>
        <p:spPr>
          <a:xfrm>
            <a:off x="4648202" y="1816894"/>
            <a:ext cx="2622548" cy="2583656"/>
          </a:xfrm>
        </p:spPr>
      </p:pic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068B6140-8355-4600-B677-309D3728631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r="7943"/>
          <a:stretch/>
        </p:blipFill>
        <p:spPr>
          <a:xfrm>
            <a:off x="4648202" y="4588668"/>
            <a:ext cx="2622548" cy="2080419"/>
          </a:xfr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009FC2A4-8455-45C0-B7E4-9019486181E7}"/>
              </a:ext>
            </a:extLst>
          </p:cNvPr>
          <p:cNvSpPr/>
          <p:nvPr/>
        </p:nvSpPr>
        <p:spPr>
          <a:xfrm>
            <a:off x="7704137" y="4588669"/>
            <a:ext cx="4487863" cy="208042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C246200-EA26-4F0B-AA89-AE1EFA8E4446}"/>
              </a:ext>
            </a:extLst>
          </p:cNvPr>
          <p:cNvSpPr txBox="1"/>
          <p:nvPr/>
        </p:nvSpPr>
        <p:spPr>
          <a:xfrm>
            <a:off x="7545072" y="4872037"/>
            <a:ext cx="43107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de-DE" sz="2000" b="1" dirty="0">
                <a:latin typeface="Bahnschrift SemiBold SemiConden" panose="020B0502040204020203" pitchFamily="34" charset="0"/>
              </a:rPr>
              <a:t>OOH ist keine Werbeunterbrechung, sondern Teil des Stadtbildes – es sind die </a:t>
            </a:r>
            <a:r>
              <a:rPr lang="de-DE" sz="2000" b="1" dirty="0">
                <a:solidFill>
                  <a:schemeClr val="bg1"/>
                </a:solidFill>
                <a:highlight>
                  <a:srgbClr val="ED51A3"/>
                </a:highlight>
                <a:latin typeface="Bahnschrift SemiBold SemiConden" panose="020B0502040204020203" pitchFamily="34" charset="0"/>
              </a:rPr>
              <a:t>Ausstellungsstücke einer Stadt!</a:t>
            </a:r>
          </a:p>
        </p:txBody>
      </p:sp>
    </p:spTree>
    <p:extLst>
      <p:ext uri="{BB962C8B-B14F-4D97-AF65-F5344CB8AC3E}">
        <p14:creationId xmlns:p14="http://schemas.microsoft.com/office/powerpoint/2010/main" val="3302688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2E45E78-FF32-79E3-5021-E2A62FF225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lvl="2" indent="0" algn="ctr">
              <a:buNone/>
            </a:pPr>
            <a:r>
              <a:rPr lang="de-DE" sz="2400" dirty="0">
                <a:sym typeface="Wingdings" panose="05000000000000000000" pitchFamily="2" charset="2"/>
              </a:rPr>
              <a:t>…</a:t>
            </a:r>
            <a:r>
              <a:rPr lang="de-DE" sz="2400" b="1" dirty="0">
                <a:latin typeface="Bahnschrift SemiBold SemiConden" panose="020B0502040204020203" pitchFamily="34" charset="0"/>
                <a:sym typeface="Wingdings" panose="05000000000000000000" pitchFamily="2" charset="2"/>
              </a:rPr>
              <a:t>und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b="1" dirty="0">
                <a:latin typeface="Bahnschrift SemiBold SemiConden" panose="020B0502040204020203" pitchFamily="34" charset="0"/>
              </a:rPr>
              <a:t>selektive Aufmerksamkeit </a:t>
            </a:r>
          </a:p>
          <a:p>
            <a:pPr marL="0" lvl="2" indent="0" algn="ctr">
              <a:buNone/>
            </a:pPr>
            <a:r>
              <a:rPr lang="de-DE" sz="2400" b="1" dirty="0">
                <a:latin typeface="Bahnschrift SemiBold SemiConden" panose="020B0502040204020203" pitchFamily="34" charset="0"/>
              </a:rPr>
              <a:t>schützt uns vor dem absoluten </a:t>
            </a:r>
            <a:r>
              <a:rPr lang="de-DE" sz="2400" b="1" dirty="0" err="1">
                <a:latin typeface="Bahnschrift SemiBold SemiConden" panose="020B0502040204020203" pitchFamily="34" charset="0"/>
              </a:rPr>
              <a:t>Overload</a:t>
            </a:r>
            <a:r>
              <a:rPr lang="de-DE" sz="2400" b="1" dirty="0">
                <a:latin typeface="Bahnschrift SemiBold SemiConden" panose="020B0502040204020203" pitchFamily="34" charset="0"/>
              </a:rPr>
              <a:t>! </a:t>
            </a:r>
            <a:endParaRPr lang="de-DE" sz="2800" b="1" dirty="0">
              <a:latin typeface="Bahnschrift SemiBold SemiConden" panose="020B0502040204020203" pitchFamily="34" charset="0"/>
            </a:endParaRPr>
          </a:p>
          <a:p>
            <a:pPr lvl="2"/>
            <a:endParaRPr lang="de-DE" sz="1400" dirty="0"/>
          </a:p>
          <a:p>
            <a:pPr marL="0" lvl="2" indent="0" algn="ctr">
              <a:buNone/>
            </a:pPr>
            <a:br>
              <a:rPr lang="de-DE" sz="1400" dirty="0"/>
            </a:br>
            <a:br>
              <a:rPr lang="de-DE" sz="1800" dirty="0"/>
            </a:br>
            <a:r>
              <a:rPr lang="de-DE" sz="1800" dirty="0">
                <a:highlight>
                  <a:srgbClr val="DEDE37"/>
                </a:highlight>
                <a:latin typeface="Bahnschrift SemiBold SemiConden" panose="020B0502040204020203" pitchFamily="34" charset="0"/>
              </a:rPr>
              <a:t>OOH fügt sich flankierend in den Tageslauf ein</a:t>
            </a:r>
          </a:p>
          <a:p>
            <a:pPr marL="0" lvl="2" indent="0" algn="ctr">
              <a:buNone/>
            </a:pPr>
            <a:r>
              <a:rPr lang="de-DE" sz="1800" dirty="0">
                <a:latin typeface="Bahnschrift SemiBold SemiConden" panose="020B0502040204020203" pitchFamily="34" charset="0"/>
              </a:rPr>
              <a:t> 		</a:t>
            </a:r>
            <a:r>
              <a:rPr lang="de-DE" sz="1800" dirty="0">
                <a:highlight>
                  <a:srgbClr val="DEDE37"/>
                </a:highlight>
                <a:latin typeface="Bahnschrift SemiBold SemiConden" panose="020B0502040204020203" pitchFamily="34" charset="0"/>
              </a:rPr>
              <a:t>im Schnitt nur 2 Sekunden Betrachtungszeit</a:t>
            </a:r>
            <a:endParaRPr lang="de-DE" sz="1800" dirty="0">
              <a:latin typeface="Bahnschrift SemiBold SemiConden" panose="020B0502040204020203" pitchFamily="34" charset="0"/>
            </a:endParaRPr>
          </a:p>
          <a:p>
            <a:pPr lvl="2"/>
            <a:endParaRPr lang="de-DE" sz="1400" b="1" dirty="0"/>
          </a:p>
          <a:p>
            <a:pPr lvl="2"/>
            <a:endParaRPr lang="de-DE" sz="1400" b="1" dirty="0"/>
          </a:p>
          <a:p>
            <a:pPr lvl="2"/>
            <a:endParaRPr lang="de-DE" sz="1400" b="1" dirty="0"/>
          </a:p>
          <a:p>
            <a:pPr lvl="2"/>
            <a:r>
              <a:rPr lang="de-DE" sz="1800" dirty="0"/>
              <a:t>Subliminale Wahrnehmung &gt; wir </a:t>
            </a:r>
            <a:r>
              <a:rPr lang="de-DE" sz="1800" b="1" dirty="0">
                <a:latin typeface="+mn-lt"/>
              </a:rPr>
              <a:t>können Reize nicht bewusst getrennt wahrnehmen</a:t>
            </a:r>
            <a:endParaRPr lang="de-DE" sz="1800" dirty="0"/>
          </a:p>
          <a:p>
            <a:pPr lvl="2"/>
            <a:r>
              <a:rPr lang="de-DE" sz="1800" dirty="0"/>
              <a:t>Trotzdem haben diese Reize Einfluss auf Entscheidungsprozesse </a:t>
            </a:r>
            <a:r>
              <a:rPr lang="de-DE" sz="1800" dirty="0">
                <a:sym typeface="Wingdings" panose="05000000000000000000" pitchFamily="2" charset="2"/>
              </a:rPr>
              <a:t> </a:t>
            </a:r>
            <a:r>
              <a:rPr lang="de-DE" sz="1800" b="1" dirty="0">
                <a:latin typeface="+mn-lt"/>
              </a:rPr>
              <a:t>intuitive Entscheidungen</a:t>
            </a:r>
            <a:endParaRPr lang="de-DE" sz="1800" dirty="0"/>
          </a:p>
          <a:p>
            <a:pPr lvl="2"/>
            <a:endParaRPr lang="de-DE" sz="1400" dirty="0">
              <a:latin typeface="+mn-lt"/>
            </a:endParaRPr>
          </a:p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EA25E8-844B-1EE6-FCB5-D8EE2391577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E17B890-3799-495D-BF6E-F99CDC229ABC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25CAD8-C882-20F4-48C0-F1E52584D29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98E0D2-F526-7A18-CA71-F9282B742BC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4</a:t>
            </a:fld>
            <a:endParaRPr lang="de-DE" dirty="0">
              <a:latin typeface="+mn-lt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148D86AA-1985-C267-A39B-81A94946D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27" y="373146"/>
            <a:ext cx="6954112" cy="869231"/>
          </a:xfrm>
        </p:spPr>
        <p:txBody>
          <a:bodyPr/>
          <a:lstStyle/>
          <a:p>
            <a:r>
              <a:rPr lang="de-DE" b="1" dirty="0">
                <a:latin typeface="Bahnschrift SemiBold SemiConden" panose="020B0502040204020203" pitchFamily="34" charset="0"/>
              </a:rPr>
              <a:t>OOH wirkt unbewusst </a:t>
            </a:r>
            <a:r>
              <a:rPr lang="de-DE" b="1" dirty="0" err="1"/>
              <a:t>by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way</a:t>
            </a:r>
            <a:r>
              <a:rPr lang="de-DE" b="1" dirty="0"/>
              <a:t>…</a:t>
            </a:r>
            <a:br>
              <a:rPr lang="de-DE" b="1" dirty="0"/>
            </a:br>
            <a:endParaRPr lang="de-DE" dirty="0"/>
          </a:p>
        </p:txBody>
      </p:sp>
      <p:pic>
        <p:nvPicPr>
          <p:cNvPr id="10" name="Bildplatzhalter 21">
            <a:extLst>
              <a:ext uri="{FF2B5EF4-FFF2-40B4-BE49-F238E27FC236}">
                <a16:creationId xmlns:a16="http://schemas.microsoft.com/office/drawing/2014/main" id="{259DEFB6-15FD-DF13-7E22-02537E8F674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r="8021"/>
          <a:stretch/>
        </p:blipFill>
        <p:spPr>
          <a:xfrm>
            <a:off x="192088" y="3346450"/>
            <a:ext cx="4200525" cy="3322638"/>
          </a:xfrm>
        </p:spPr>
      </p:pic>
      <p:pic>
        <p:nvPicPr>
          <p:cNvPr id="11" name="Bildplatzhalter 19">
            <a:extLst>
              <a:ext uri="{FF2B5EF4-FFF2-40B4-BE49-F238E27FC236}">
                <a16:creationId xmlns:a16="http://schemas.microsoft.com/office/drawing/2014/main" id="{0A4966D5-D199-A737-3C74-2C175E3D464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3" r="14673"/>
          <a:stretch/>
        </p:blipFill>
        <p:spPr>
          <a:xfrm>
            <a:off x="192088" y="0"/>
            <a:ext cx="4200525" cy="3346450"/>
          </a:xfrm>
        </p:spPr>
      </p:pic>
    </p:spTree>
    <p:extLst>
      <p:ext uri="{BB962C8B-B14F-4D97-AF65-F5344CB8AC3E}">
        <p14:creationId xmlns:p14="http://schemas.microsoft.com/office/powerpoint/2010/main" val="2538965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8">
            <a:extLst>
              <a:ext uri="{FF2B5EF4-FFF2-40B4-BE49-F238E27FC236}">
                <a16:creationId xmlns:a16="http://schemas.microsoft.com/office/drawing/2014/main" id="{1EBD9A73-3813-1817-8F13-C69FCF7E3E9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7143"/>
          <a:stretch/>
        </p:blipFill>
        <p:spPr>
          <a:xfrm>
            <a:off x="7799388" y="1268413"/>
            <a:ext cx="4200525" cy="5400675"/>
          </a:xfr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E412677-6685-42C5-8882-F7C98748BA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1699" y="1535282"/>
            <a:ext cx="8547408" cy="560386"/>
          </a:xfrm>
        </p:spPr>
        <p:txBody>
          <a:bodyPr/>
          <a:lstStyle/>
          <a:p>
            <a:pPr algn="r"/>
            <a:r>
              <a:rPr lang="de-DE" sz="2800" dirty="0">
                <a:solidFill>
                  <a:schemeClr val="accent4"/>
                </a:solidFill>
                <a:highlight>
                  <a:srgbClr val="FF7D00"/>
                </a:highlight>
              </a:rPr>
              <a:t>„Ich sehe, welche coolen neuen Produkte und Ideen es gibt.“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1A893-F9F1-456D-A25B-64C06557667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48979F2-9170-4139-A15D-FABD7F5A13D9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E121CE-792C-49B2-AE7E-E02D85CF4A7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120CE6-40F0-49FD-9322-6CCE77F28AC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5</a:t>
            </a:fld>
            <a:endParaRPr lang="de-DE" dirty="0">
              <a:latin typeface="+mn-lt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2CBCC9D-6FC1-4528-9451-C0AA5A1DB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#AmPulsDerZeit: OOH wird als </a:t>
            </a:r>
            <a:r>
              <a:rPr lang="de-DE" dirty="0">
                <a:highlight>
                  <a:srgbClr val="DEDE37"/>
                </a:highlight>
              </a:rPr>
              <a:t>aktuelle &amp; relevante</a:t>
            </a:r>
            <a:r>
              <a:rPr lang="de-DE" dirty="0"/>
              <a:t> Werbung erlebt</a:t>
            </a:r>
          </a:p>
        </p:txBody>
      </p:sp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F13C2960-9AF9-36FF-8990-F8723EE04113}"/>
              </a:ext>
            </a:extLst>
          </p:cNvPr>
          <p:cNvSpPr txBox="1">
            <a:spLocks/>
          </p:cNvSpPr>
          <p:nvPr/>
        </p:nvSpPr>
        <p:spPr>
          <a:xfrm>
            <a:off x="951698" y="4078451"/>
            <a:ext cx="8276921" cy="5603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800" dirty="0">
                <a:solidFill>
                  <a:schemeClr val="accent4"/>
                </a:solidFill>
                <a:highlight>
                  <a:srgbClr val="FF7D00"/>
                </a:highlight>
              </a:rPr>
              <a:t>„Wie eine Schaubühne für alle Bewohner der Stadt.“</a:t>
            </a:r>
          </a:p>
        </p:txBody>
      </p:sp>
      <p:sp>
        <p:nvSpPr>
          <p:cNvPr id="15" name="Textplatzhalter 1">
            <a:extLst>
              <a:ext uri="{FF2B5EF4-FFF2-40B4-BE49-F238E27FC236}">
                <a16:creationId xmlns:a16="http://schemas.microsoft.com/office/drawing/2014/main" id="{C0F0B4B8-225A-8953-7E46-AB8D8D33C65F}"/>
              </a:ext>
            </a:extLst>
          </p:cNvPr>
          <p:cNvSpPr txBox="1">
            <a:spLocks/>
          </p:cNvSpPr>
          <p:nvPr/>
        </p:nvSpPr>
        <p:spPr>
          <a:xfrm>
            <a:off x="334963" y="2095668"/>
            <a:ext cx="7332659" cy="13333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2" indent="0" algn="r" fontAlgn="auto">
              <a:spcAft>
                <a:spcPts val="600"/>
              </a:spcAft>
              <a:buClrTx/>
              <a:buSzPct val="80000"/>
              <a:buNone/>
              <a:tabLst>
                <a:tab pos="2781300" algn="l"/>
              </a:tabLst>
              <a:defRPr/>
            </a:pPr>
            <a:r>
              <a:rPr lang="de-DE" sz="1800" dirty="0"/>
              <a:t> </a:t>
            </a:r>
          </a:p>
          <a:p>
            <a:pPr marL="0" marR="0" lvl="2" indent="0" algn="r" fontAlgn="auto">
              <a:spcAft>
                <a:spcPts val="600"/>
              </a:spcAft>
              <a:buClrTx/>
              <a:buSzPct val="80000"/>
              <a:buNone/>
              <a:tabLst>
                <a:tab pos="2781300" algn="l"/>
              </a:tabLst>
              <a:defRPr/>
            </a:pPr>
            <a:r>
              <a:rPr lang="de-DE" sz="1800" b="1" i="1" dirty="0">
                <a:latin typeface="+mn-lt"/>
              </a:rPr>
              <a:t>#NewsfeedDerStadt #RelevanteTrends</a:t>
            </a:r>
          </a:p>
        </p:txBody>
      </p:sp>
      <p:sp>
        <p:nvSpPr>
          <p:cNvPr id="16" name="Textplatzhalter 1">
            <a:extLst>
              <a:ext uri="{FF2B5EF4-FFF2-40B4-BE49-F238E27FC236}">
                <a16:creationId xmlns:a16="http://schemas.microsoft.com/office/drawing/2014/main" id="{A1C38B0F-A6D7-0CC2-F38D-F82829855665}"/>
              </a:ext>
            </a:extLst>
          </p:cNvPr>
          <p:cNvSpPr txBox="1">
            <a:spLocks/>
          </p:cNvSpPr>
          <p:nvPr/>
        </p:nvSpPr>
        <p:spPr>
          <a:xfrm>
            <a:off x="334962" y="4619619"/>
            <a:ext cx="7332659" cy="17914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2" indent="0" algn="r" fontAlgn="auto">
              <a:spcAft>
                <a:spcPts val="600"/>
              </a:spcAft>
              <a:buClrTx/>
              <a:buSzPct val="80000"/>
              <a:buNone/>
              <a:tabLst>
                <a:tab pos="2781300" algn="l"/>
              </a:tabLst>
              <a:defRPr/>
            </a:pPr>
            <a:endParaRPr lang="de-DE" sz="1800" i="1" dirty="0"/>
          </a:p>
          <a:p>
            <a:pPr marL="0" marR="0" lvl="2" indent="0" algn="r" fontAlgn="auto">
              <a:spcAft>
                <a:spcPts val="600"/>
              </a:spcAft>
              <a:buClrTx/>
              <a:buSzPct val="80000"/>
              <a:buNone/>
              <a:tabLst>
                <a:tab pos="2781300" algn="l"/>
              </a:tabLst>
              <a:defRPr/>
            </a:pPr>
            <a:r>
              <a:rPr lang="de-DE" sz="1800" b="1" i="1" dirty="0">
                <a:latin typeface="+mn-lt"/>
              </a:rPr>
              <a:t>#SpiegelDerStadt </a:t>
            </a:r>
          </a:p>
        </p:txBody>
      </p:sp>
    </p:spTree>
    <p:extLst>
      <p:ext uri="{BB962C8B-B14F-4D97-AF65-F5344CB8AC3E}">
        <p14:creationId xmlns:p14="http://schemas.microsoft.com/office/powerpoint/2010/main" val="3939322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8">
            <a:extLst>
              <a:ext uri="{FF2B5EF4-FFF2-40B4-BE49-F238E27FC236}">
                <a16:creationId xmlns:a16="http://schemas.microsoft.com/office/drawing/2014/main" id="{1EBD9A73-3813-1817-8F13-C69FCF7E3E9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1052" r="12270" b="23287"/>
          <a:stretch/>
        </p:blipFill>
        <p:spPr>
          <a:xfrm>
            <a:off x="7799388" y="1268413"/>
            <a:ext cx="4200525" cy="5400675"/>
          </a:xfr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E412677-6685-42C5-8882-F7C98748BA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1699" y="1535282"/>
            <a:ext cx="8276921" cy="560386"/>
          </a:xfrm>
        </p:spPr>
        <p:txBody>
          <a:bodyPr/>
          <a:lstStyle/>
          <a:p>
            <a:pPr algn="r"/>
            <a:r>
              <a:rPr lang="de-DE" sz="2800" dirty="0">
                <a:solidFill>
                  <a:schemeClr val="accent4"/>
                </a:solidFill>
                <a:highlight>
                  <a:srgbClr val="3E708E"/>
                </a:highlight>
              </a:rPr>
              <a:t>„Auf einen Blick hat man meistens alle wichtigen Infos.“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1A893-F9F1-456D-A25B-64C06557667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48979F2-9170-4139-A15D-FABD7F5A13D9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E121CE-792C-49B2-AE7E-E02D85CF4A7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120CE6-40F0-49FD-9322-6CCE77F28AC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6</a:t>
            </a:fld>
            <a:endParaRPr lang="de-DE" dirty="0">
              <a:latin typeface="+mn-lt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2CBCC9D-6FC1-4528-9451-C0AA5A1DB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#DesPudelsKern: Plakate werden als </a:t>
            </a:r>
            <a:r>
              <a:rPr lang="de-DE" dirty="0">
                <a:highlight>
                  <a:srgbClr val="DEDE37"/>
                </a:highlight>
              </a:rPr>
              <a:t>komprimiert &amp; verdeutlichend</a:t>
            </a:r>
            <a:r>
              <a:rPr lang="de-DE" dirty="0"/>
              <a:t> erlebt </a:t>
            </a:r>
          </a:p>
        </p:txBody>
      </p:sp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F13C2960-9AF9-36FF-8990-F8723EE04113}"/>
              </a:ext>
            </a:extLst>
          </p:cNvPr>
          <p:cNvSpPr txBox="1">
            <a:spLocks/>
          </p:cNvSpPr>
          <p:nvPr/>
        </p:nvSpPr>
        <p:spPr>
          <a:xfrm>
            <a:off x="951698" y="4078451"/>
            <a:ext cx="8276921" cy="5603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800" dirty="0">
                <a:solidFill>
                  <a:schemeClr val="accent4"/>
                </a:solidFill>
                <a:highlight>
                  <a:srgbClr val="3E708E"/>
                </a:highlight>
              </a:rPr>
              <a:t>„Plakate sind wie ein Stempel: ganz nachdrücklich.“</a:t>
            </a:r>
          </a:p>
        </p:txBody>
      </p:sp>
      <p:sp>
        <p:nvSpPr>
          <p:cNvPr id="15" name="Textplatzhalter 1">
            <a:extLst>
              <a:ext uri="{FF2B5EF4-FFF2-40B4-BE49-F238E27FC236}">
                <a16:creationId xmlns:a16="http://schemas.microsoft.com/office/drawing/2014/main" id="{C0F0B4B8-225A-8953-7E46-AB8D8D33C65F}"/>
              </a:ext>
            </a:extLst>
          </p:cNvPr>
          <p:cNvSpPr txBox="1">
            <a:spLocks/>
          </p:cNvSpPr>
          <p:nvPr/>
        </p:nvSpPr>
        <p:spPr>
          <a:xfrm>
            <a:off x="334963" y="2095668"/>
            <a:ext cx="7332659" cy="1505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2" indent="0" algn="r" fontAlgn="auto">
              <a:spcAft>
                <a:spcPts val="600"/>
              </a:spcAft>
              <a:buClrTx/>
              <a:buSzPct val="80000"/>
              <a:buNone/>
              <a:tabLst>
                <a:tab pos="2781300" algn="l"/>
              </a:tabLst>
              <a:defRPr/>
            </a:pPr>
            <a:endParaRPr lang="de-DE" sz="1800" dirty="0"/>
          </a:p>
          <a:p>
            <a:pPr marL="0" marR="0" lvl="2" indent="0" algn="r" fontAlgn="auto">
              <a:spcAft>
                <a:spcPts val="600"/>
              </a:spcAft>
              <a:buClrTx/>
              <a:buSzPct val="80000"/>
              <a:buNone/>
              <a:tabLst>
                <a:tab pos="2781300" algn="l"/>
              </a:tabLst>
              <a:defRPr/>
            </a:pPr>
            <a:r>
              <a:rPr lang="de-DE" sz="1800" b="1" i="1" dirty="0">
                <a:latin typeface="+mn-lt"/>
              </a:rPr>
              <a:t>#SchnellErfassbar #SummeryWirkung</a:t>
            </a:r>
          </a:p>
        </p:txBody>
      </p:sp>
      <p:sp>
        <p:nvSpPr>
          <p:cNvPr id="16" name="Textplatzhalter 1">
            <a:extLst>
              <a:ext uri="{FF2B5EF4-FFF2-40B4-BE49-F238E27FC236}">
                <a16:creationId xmlns:a16="http://schemas.microsoft.com/office/drawing/2014/main" id="{A1C38B0F-A6D7-0CC2-F38D-F82829855665}"/>
              </a:ext>
            </a:extLst>
          </p:cNvPr>
          <p:cNvSpPr txBox="1">
            <a:spLocks/>
          </p:cNvSpPr>
          <p:nvPr/>
        </p:nvSpPr>
        <p:spPr>
          <a:xfrm>
            <a:off x="334962" y="4619619"/>
            <a:ext cx="7332659" cy="13333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2" indent="0" algn="r" fontAlgn="auto">
              <a:spcAft>
                <a:spcPts val="600"/>
              </a:spcAft>
              <a:buClrTx/>
              <a:buSzPct val="80000"/>
              <a:buNone/>
              <a:tabLst>
                <a:tab pos="2781300" algn="l"/>
              </a:tabLst>
              <a:defRPr/>
            </a:pPr>
            <a:r>
              <a:rPr lang="de-DE" sz="1800" dirty="0"/>
              <a:t> </a:t>
            </a:r>
          </a:p>
          <a:p>
            <a:pPr marL="0" marR="0" lvl="2" indent="0" algn="r" fontAlgn="auto">
              <a:spcAft>
                <a:spcPts val="600"/>
              </a:spcAft>
              <a:buClrTx/>
              <a:buSzPct val="80000"/>
              <a:buNone/>
              <a:tabLst>
                <a:tab pos="2781300" algn="l"/>
              </a:tabLst>
              <a:defRPr/>
            </a:pPr>
            <a:r>
              <a:rPr lang="de-DE" sz="1800" b="1" i="1" dirty="0">
                <a:latin typeface="+mn-lt"/>
              </a:rPr>
              <a:t>#PlakativVeröffentlicht #PointiertErzählt </a:t>
            </a:r>
          </a:p>
        </p:txBody>
      </p:sp>
    </p:spTree>
    <p:extLst>
      <p:ext uri="{BB962C8B-B14F-4D97-AF65-F5344CB8AC3E}">
        <p14:creationId xmlns:p14="http://schemas.microsoft.com/office/powerpoint/2010/main" val="3707772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platzhalter 19" descr="Ein Bild, das Person, Brille, Schutzbrille enthält.&#10;&#10;Automatisch generierte Beschreibung">
            <a:extLst>
              <a:ext uri="{FF2B5EF4-FFF2-40B4-BE49-F238E27FC236}">
                <a16:creationId xmlns:a16="http://schemas.microsoft.com/office/drawing/2014/main" id="{26B13B30-6C12-F415-D31D-372CC26954C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1" r="34728"/>
          <a:stretch/>
        </p:blipFill>
        <p:spPr>
          <a:xfrm>
            <a:off x="192088" y="1268412"/>
            <a:ext cx="4200451" cy="5400676"/>
          </a:xfr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E412677-6685-42C5-8882-F7C98748BA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09987" y="1516064"/>
            <a:ext cx="8147051" cy="560386"/>
          </a:xfrm>
        </p:spPr>
        <p:txBody>
          <a:bodyPr/>
          <a:lstStyle/>
          <a:p>
            <a:r>
              <a:rPr lang="de-DE" sz="2800" dirty="0">
                <a:solidFill>
                  <a:schemeClr val="accent4"/>
                </a:solidFill>
                <a:highlight>
                  <a:srgbClr val="003865"/>
                </a:highlight>
              </a:rPr>
              <a:t>„Die Stadt hängt nicht einfach irgendwas auf.“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F1A893-F9F1-456D-A25B-64C06557667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48979F2-9170-4139-A15D-FABD7F5A13D9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E121CE-792C-49B2-AE7E-E02D85CF4A7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120CE6-40F0-49FD-9322-6CCE77F28AC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7</a:t>
            </a:fld>
            <a:endParaRPr lang="de-DE" dirty="0">
              <a:latin typeface="+mn-lt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2CBCC9D-6FC1-4528-9451-C0AA5A1DB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#ÖffentlichAusgewählt: Plakate werden als </a:t>
            </a:r>
            <a:r>
              <a:rPr lang="de-DE" dirty="0">
                <a:highlight>
                  <a:srgbClr val="DEDE37"/>
                </a:highlight>
              </a:rPr>
              <a:t>kuratierte</a:t>
            </a:r>
            <a:r>
              <a:rPr lang="de-DE" dirty="0"/>
              <a:t> Werbung erlebt</a:t>
            </a: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4AB26F3E-506A-4F1F-9EEA-6F8FEE23D3ED}"/>
              </a:ext>
            </a:extLst>
          </p:cNvPr>
          <p:cNvSpPr txBox="1">
            <a:spLocks/>
          </p:cNvSpPr>
          <p:nvPr/>
        </p:nvSpPr>
        <p:spPr>
          <a:xfrm>
            <a:off x="3705224" y="4059233"/>
            <a:ext cx="8147051" cy="5603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>
                <a:solidFill>
                  <a:schemeClr val="accent4"/>
                </a:solidFill>
                <a:highlight>
                  <a:srgbClr val="003865"/>
                </a:highlight>
              </a:rPr>
              <a:t>„Bestimmt sind diese Flächen stark umkämpft!“ 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7EEF3B61-E246-4AB8-9C41-11D6288F2A49}"/>
              </a:ext>
            </a:extLst>
          </p:cNvPr>
          <p:cNvSpPr txBox="1">
            <a:spLocks/>
          </p:cNvSpPr>
          <p:nvPr/>
        </p:nvSpPr>
        <p:spPr>
          <a:xfrm>
            <a:off x="4538663" y="2095874"/>
            <a:ext cx="7332659" cy="15906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i="1" dirty="0">
              <a:latin typeface="+mj-lt"/>
            </a:endParaRPr>
          </a:p>
          <a:p>
            <a:r>
              <a:rPr lang="de-DE" b="1" i="1" dirty="0">
                <a:latin typeface="+mn-lt"/>
              </a:rPr>
              <a:t>#Überprüft #FürUngefährlichBefunden</a:t>
            </a:r>
          </a:p>
          <a:p>
            <a:endParaRPr lang="de-DE" dirty="0">
              <a:latin typeface="+mj-lt"/>
            </a:endParaRPr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6675AE39-3E27-456A-B8F5-4E0C2014EC12}"/>
              </a:ext>
            </a:extLst>
          </p:cNvPr>
          <p:cNvSpPr txBox="1">
            <a:spLocks/>
          </p:cNvSpPr>
          <p:nvPr/>
        </p:nvSpPr>
        <p:spPr>
          <a:xfrm>
            <a:off x="4537042" y="4685395"/>
            <a:ext cx="7332659" cy="13763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latin typeface="+mj-lt"/>
            </a:endParaRPr>
          </a:p>
          <a:p>
            <a:r>
              <a:rPr lang="de-DE" b="1" i="1" dirty="0">
                <a:latin typeface="+mn-lt"/>
              </a:rPr>
              <a:t>#KostbareSichtbarkeit </a:t>
            </a:r>
          </a:p>
        </p:txBody>
      </p:sp>
    </p:spTree>
    <p:extLst>
      <p:ext uri="{BB962C8B-B14F-4D97-AF65-F5344CB8AC3E}">
        <p14:creationId xmlns:p14="http://schemas.microsoft.com/office/powerpoint/2010/main" val="2974403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64863FC-3BA2-E509-8BAC-CF280E6B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B3331-C1A3-4BE1-9025-EEBD3CF75FFD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C45749F-EAC4-88FB-1EB6-3FD889840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F6E42B-5EFA-F6AD-757E-17FBEDB08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8</a:t>
            </a:fld>
            <a:endParaRPr lang="de-DE" dirty="0">
              <a:latin typeface="+mn-lt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5D58348-035A-7867-8A0D-21050321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>
                <a:ea typeface="+mj-ea"/>
                <a:cs typeface="+mj-cs"/>
              </a:rPr>
              <a:t>Plakate sind die </a:t>
            </a:r>
            <a:r>
              <a:rPr lang="de-DE" sz="2800" b="1" dirty="0">
                <a:highlight>
                  <a:srgbClr val="DEDE37"/>
                </a:highlight>
                <a:ea typeface="+mj-ea"/>
                <a:cs typeface="+mj-cs"/>
              </a:rPr>
              <a:t>Ausstellungsstücke</a:t>
            </a:r>
            <a:r>
              <a:rPr lang="de-DE" sz="2800" b="1" dirty="0">
                <a:ea typeface="+mj-ea"/>
                <a:cs typeface="+mj-cs"/>
              </a:rPr>
              <a:t> einer Stadt </a:t>
            </a:r>
            <a:br>
              <a:rPr lang="de-DE" sz="2800" b="1" dirty="0">
                <a:solidFill>
                  <a:srgbClr val="DEDE37"/>
                </a:solidFill>
                <a:ea typeface="+mj-ea"/>
                <a:cs typeface="+mj-cs"/>
              </a:rPr>
            </a:br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D925776-F5A8-9AC6-F1B0-631EC4D777BD}"/>
              </a:ext>
            </a:extLst>
          </p:cNvPr>
          <p:cNvSpPr txBox="1"/>
          <p:nvPr/>
        </p:nvSpPr>
        <p:spPr>
          <a:xfrm>
            <a:off x="5120807" y="1027919"/>
            <a:ext cx="6922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highlight>
                  <a:srgbClr val="000000"/>
                </a:highlight>
                <a:latin typeface="Bahnschrift SemiBold SemiConden" panose="020B0502040204020203" pitchFamily="34" charset="0"/>
                <a:ea typeface="+mj-ea"/>
                <a:cs typeface="+mj-cs"/>
              </a:rPr>
              <a:t>#StreetArt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29C82E65-6F8C-3F35-79E0-A03149B025B1}"/>
              </a:ext>
            </a:extLst>
          </p:cNvPr>
          <p:cNvSpPr txBox="1"/>
          <p:nvPr/>
        </p:nvSpPr>
        <p:spPr>
          <a:xfrm>
            <a:off x="127633" y="1865579"/>
            <a:ext cx="70519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b="1" dirty="0">
                <a:latin typeface="Bahnschrift SemiBold SemiConden" panose="020B0502040204020203" pitchFamily="34" charset="0"/>
                <a:ea typeface="+mj-ea"/>
                <a:cs typeface="+mj-cs"/>
              </a:rPr>
              <a:t>Nur wenige schaffen es über die unbewussten Hürden der Wahrnehmung</a:t>
            </a:r>
          </a:p>
          <a:p>
            <a:pPr algn="r"/>
            <a:endParaRPr lang="de-DE" b="1" dirty="0">
              <a:latin typeface="Bahnschrift SemiBold SemiConden" panose="020B0502040204020203" pitchFamily="34" charset="0"/>
              <a:ea typeface="+mj-ea"/>
              <a:cs typeface="+mj-cs"/>
            </a:endParaRPr>
          </a:p>
          <a:p>
            <a:pPr algn="r"/>
            <a:r>
              <a:rPr lang="de-DE" b="1" dirty="0">
                <a:latin typeface="Bahnschrift SemiBold SemiConden" panose="020B0502040204020203" pitchFamily="34" charset="0"/>
                <a:ea typeface="+mj-ea"/>
                <a:cs typeface="+mj-cs"/>
              </a:rPr>
              <a:t>Mittel zur Aufstörung sind u.a. </a:t>
            </a:r>
          </a:p>
        </p:txBody>
      </p:sp>
      <p:pic>
        <p:nvPicPr>
          <p:cNvPr id="11" name="Grafik 10" descr="Ein Bild, das Text, Himmel, Boden, draußen enthält.&#10;&#10;Automatisch generierte Beschreibung">
            <a:extLst>
              <a:ext uri="{FF2B5EF4-FFF2-40B4-BE49-F238E27FC236}">
                <a16:creationId xmlns:a16="http://schemas.microsoft.com/office/drawing/2014/main" id="{532516FE-D547-5E2B-DF0A-CAD6966C7B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t="14019" r="16485" b="33232"/>
          <a:stretch/>
        </p:blipFill>
        <p:spPr>
          <a:xfrm>
            <a:off x="7682845" y="3140824"/>
            <a:ext cx="4034674" cy="1539179"/>
          </a:xfrm>
          <a:prstGeom prst="rect">
            <a:avLst/>
          </a:prstGeom>
        </p:spPr>
      </p:pic>
      <p:pic>
        <p:nvPicPr>
          <p:cNvPr id="13" name="Grafik 12" descr="Ein Bild, das Text, draußen, Boden, Straße enthält.&#10;&#10;Automatisch generierte Beschreibung">
            <a:extLst>
              <a:ext uri="{FF2B5EF4-FFF2-40B4-BE49-F238E27FC236}">
                <a16:creationId xmlns:a16="http://schemas.microsoft.com/office/drawing/2014/main" id="{05F9A80F-8D1F-E969-4BBA-6D26938EB3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1" t="9558" r="39366" b="8800"/>
          <a:stretch/>
        </p:blipFill>
        <p:spPr>
          <a:xfrm>
            <a:off x="42503" y="3154110"/>
            <a:ext cx="1710961" cy="3444348"/>
          </a:xfrm>
          <a:prstGeom prst="rect">
            <a:avLst/>
          </a:prstGeom>
        </p:spPr>
      </p:pic>
      <p:pic>
        <p:nvPicPr>
          <p:cNvPr id="17" name="Grafik 16" descr="Ein Bild, das Text, draußen, Himmel, Straße enthält.&#10;&#10;Automatisch generierte Beschreibung">
            <a:extLst>
              <a:ext uri="{FF2B5EF4-FFF2-40B4-BE49-F238E27FC236}">
                <a16:creationId xmlns:a16="http://schemas.microsoft.com/office/drawing/2014/main" id="{8D8F4342-5C97-D0F6-8C5C-897D9A9A14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5" t="18108" r="25014" b="45795"/>
          <a:stretch/>
        </p:blipFill>
        <p:spPr>
          <a:xfrm>
            <a:off x="4381535" y="4680003"/>
            <a:ext cx="3872700" cy="1859645"/>
          </a:xfrm>
          <a:prstGeom prst="rect">
            <a:avLst/>
          </a:prstGeom>
        </p:spPr>
      </p:pic>
      <p:pic>
        <p:nvPicPr>
          <p:cNvPr id="25" name="Grafik 24" descr="Ein Bild, das Text, Himmel, draußen, Schild enthält.&#10;&#10;Automatisch generierte Beschreibung">
            <a:extLst>
              <a:ext uri="{FF2B5EF4-FFF2-40B4-BE49-F238E27FC236}">
                <a16:creationId xmlns:a16="http://schemas.microsoft.com/office/drawing/2014/main" id="{15F6E494-AAD7-00A5-312E-D2CAE5CF94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 t="23262" r="26821" b="32287"/>
          <a:stretch/>
        </p:blipFill>
        <p:spPr>
          <a:xfrm>
            <a:off x="4383475" y="3144683"/>
            <a:ext cx="3295723" cy="1554174"/>
          </a:xfrm>
          <a:prstGeom prst="rect">
            <a:avLst/>
          </a:prstGeom>
        </p:spPr>
      </p:pic>
      <p:pic>
        <p:nvPicPr>
          <p:cNvPr id="27" name="Grafik 26" descr="Ein Bild, das Text, Gebäude, draußen enthält.&#10;&#10;Automatisch generierte Beschreibung">
            <a:extLst>
              <a:ext uri="{FF2B5EF4-FFF2-40B4-BE49-F238E27FC236}">
                <a16:creationId xmlns:a16="http://schemas.microsoft.com/office/drawing/2014/main" id="{87219033-3AAB-15FB-6351-224F0696E2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8" t="12354" r="3393" b="6004"/>
          <a:stretch/>
        </p:blipFill>
        <p:spPr>
          <a:xfrm>
            <a:off x="1753398" y="3140825"/>
            <a:ext cx="2628137" cy="3444348"/>
          </a:xfrm>
          <a:prstGeom prst="rect">
            <a:avLst/>
          </a:prstGeom>
        </p:spPr>
      </p:pic>
      <p:pic>
        <p:nvPicPr>
          <p:cNvPr id="15" name="Grafik 14" descr="Ein Bild, das Text, Straße, Autobahn enthält.&#10;&#10;Automatisch generierte Beschreibung">
            <a:extLst>
              <a:ext uri="{FF2B5EF4-FFF2-40B4-BE49-F238E27FC236}">
                <a16:creationId xmlns:a16="http://schemas.microsoft.com/office/drawing/2014/main" id="{F93E45B7-0EF2-C017-C904-085489F2B5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" t="22589" b="43741"/>
          <a:stretch/>
        </p:blipFill>
        <p:spPr>
          <a:xfrm>
            <a:off x="8257881" y="4689822"/>
            <a:ext cx="3459637" cy="1823312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3F2EC322-7639-11CA-04B8-D446CDD78BB3}"/>
              </a:ext>
            </a:extLst>
          </p:cNvPr>
          <p:cNvSpPr txBox="1"/>
          <p:nvPr/>
        </p:nvSpPr>
        <p:spPr>
          <a:xfrm>
            <a:off x="7933877" y="3299381"/>
            <a:ext cx="3566823" cy="1209974"/>
          </a:xfrm>
          <a:prstGeom prst="rect">
            <a:avLst/>
          </a:prstGeom>
          <a:solidFill>
            <a:schemeClr val="accent1">
              <a:lumMod val="20000"/>
              <a:lumOff val="80000"/>
              <a:alpha val="94000"/>
            </a:schemeClr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4800">
                <a:highlight>
                  <a:srgbClr val="DEDE37"/>
                </a:highlight>
                <a:latin typeface="Bahnschrift SemiBold" panose="020B0502040204020203" pitchFamily="34" charset="0"/>
              </a:defRPr>
            </a:lvl1pPr>
          </a:lstStyle>
          <a:p>
            <a:r>
              <a:rPr lang="de-DE" sz="3600" dirty="0"/>
              <a:t>IRRITIEREN</a:t>
            </a:r>
            <a:endParaRPr lang="de-DE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F2C00D5-49FB-33DF-1836-24D641A2CE22}"/>
              </a:ext>
            </a:extLst>
          </p:cNvPr>
          <p:cNvSpPr txBox="1"/>
          <p:nvPr/>
        </p:nvSpPr>
        <p:spPr>
          <a:xfrm rot="16200000">
            <a:off x="43021" y="4040250"/>
            <a:ext cx="2031370" cy="1104767"/>
          </a:xfrm>
          <a:prstGeom prst="rect">
            <a:avLst/>
          </a:prstGeom>
          <a:solidFill>
            <a:schemeClr val="accent3">
              <a:lumMod val="20000"/>
              <a:lumOff val="80000"/>
              <a:alpha val="84000"/>
            </a:schemeClr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4800">
                <a:highlight>
                  <a:srgbClr val="DEDE37"/>
                </a:highlight>
                <a:latin typeface="Bahnschrift SemiBold" panose="020B0502040204020203" pitchFamily="34" charset="0"/>
              </a:defRPr>
            </a:lvl1pPr>
          </a:lstStyle>
          <a:p>
            <a:r>
              <a:rPr lang="de-DE" sz="2400" dirty="0">
                <a:solidFill>
                  <a:schemeClr val="bg1"/>
                </a:solidFill>
                <a:highlight>
                  <a:srgbClr val="19AFAF"/>
                </a:highlight>
              </a:rPr>
              <a:t>Neugieriges Rätseln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3EDEF67-48FC-6B1F-1408-297AD8BF2B27}"/>
              </a:ext>
            </a:extLst>
          </p:cNvPr>
          <p:cNvSpPr txBox="1"/>
          <p:nvPr/>
        </p:nvSpPr>
        <p:spPr>
          <a:xfrm>
            <a:off x="8367800" y="4769968"/>
            <a:ext cx="2987728" cy="1386652"/>
          </a:xfrm>
          <a:prstGeom prst="rect">
            <a:avLst/>
          </a:prstGeom>
          <a:solidFill>
            <a:srgbClr val="FD83CC">
              <a:alpha val="93725"/>
            </a:srgbClr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4800">
                <a:highlight>
                  <a:srgbClr val="DEDE37"/>
                </a:highlight>
                <a:latin typeface="Bahnschrift SemiBold" panose="020B0502040204020203" pitchFamily="34" charset="0"/>
              </a:defRPr>
            </a:lvl1pPr>
          </a:lstStyle>
          <a:p>
            <a:r>
              <a:rPr lang="de-DE" sz="3200" dirty="0">
                <a:solidFill>
                  <a:schemeClr val="bg1"/>
                </a:solidFill>
                <a:highlight>
                  <a:srgbClr val="FC36AC"/>
                </a:highlight>
              </a:rPr>
              <a:t>SCHOCKIEREN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9A8767E-0D39-26F2-BD0C-26465288D7A9}"/>
              </a:ext>
            </a:extLst>
          </p:cNvPr>
          <p:cNvSpPr txBox="1"/>
          <p:nvPr/>
        </p:nvSpPr>
        <p:spPr>
          <a:xfrm>
            <a:off x="1860671" y="3817857"/>
            <a:ext cx="2442304" cy="1412584"/>
          </a:xfrm>
          <a:custGeom>
            <a:avLst/>
            <a:gdLst>
              <a:gd name="connsiteX0" fmla="*/ 0 w 2337801"/>
              <a:gd name="connsiteY0" fmla="*/ 0 h 1395167"/>
              <a:gd name="connsiteX1" fmla="*/ 2337801 w 2337801"/>
              <a:gd name="connsiteY1" fmla="*/ 0 h 1395167"/>
              <a:gd name="connsiteX2" fmla="*/ 2337801 w 2337801"/>
              <a:gd name="connsiteY2" fmla="*/ 1395167 h 1395167"/>
              <a:gd name="connsiteX3" fmla="*/ 0 w 2337801"/>
              <a:gd name="connsiteY3" fmla="*/ 1395167 h 1395167"/>
              <a:gd name="connsiteX4" fmla="*/ 0 w 2337801"/>
              <a:gd name="connsiteY4" fmla="*/ 0 h 1395167"/>
              <a:gd name="connsiteX0" fmla="*/ 43543 w 2381344"/>
              <a:gd name="connsiteY0" fmla="*/ 0 h 1395167"/>
              <a:gd name="connsiteX1" fmla="*/ 2381344 w 2381344"/>
              <a:gd name="connsiteY1" fmla="*/ 0 h 1395167"/>
              <a:gd name="connsiteX2" fmla="*/ 2381344 w 2381344"/>
              <a:gd name="connsiteY2" fmla="*/ 1395167 h 1395167"/>
              <a:gd name="connsiteX3" fmla="*/ 0 w 2381344"/>
              <a:gd name="connsiteY3" fmla="*/ 1395167 h 1395167"/>
              <a:gd name="connsiteX4" fmla="*/ 43543 w 2381344"/>
              <a:gd name="connsiteY4" fmla="*/ 0 h 1395167"/>
              <a:gd name="connsiteX0" fmla="*/ 43543 w 2442304"/>
              <a:gd name="connsiteY0" fmla="*/ 0 h 1412584"/>
              <a:gd name="connsiteX1" fmla="*/ 2381344 w 2442304"/>
              <a:gd name="connsiteY1" fmla="*/ 0 h 1412584"/>
              <a:gd name="connsiteX2" fmla="*/ 2442304 w 2442304"/>
              <a:gd name="connsiteY2" fmla="*/ 1412584 h 1412584"/>
              <a:gd name="connsiteX3" fmla="*/ 0 w 2442304"/>
              <a:gd name="connsiteY3" fmla="*/ 1395167 h 1412584"/>
              <a:gd name="connsiteX4" fmla="*/ 43543 w 2442304"/>
              <a:gd name="connsiteY4" fmla="*/ 0 h 141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2304" h="1412584">
                <a:moveTo>
                  <a:pt x="43543" y="0"/>
                </a:moveTo>
                <a:lnTo>
                  <a:pt x="2381344" y="0"/>
                </a:lnTo>
                <a:lnTo>
                  <a:pt x="2442304" y="1412584"/>
                </a:lnTo>
                <a:lnTo>
                  <a:pt x="0" y="1395167"/>
                </a:lnTo>
                <a:lnTo>
                  <a:pt x="43543" y="0"/>
                </a:lnTo>
                <a:close/>
              </a:path>
            </a:pathLst>
          </a:custGeom>
          <a:solidFill>
            <a:srgbClr val="FFC489">
              <a:alpha val="91765"/>
            </a:srgbClr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4800">
                <a:highlight>
                  <a:srgbClr val="DEDE37"/>
                </a:highlight>
                <a:latin typeface="Bahnschrift SemiBold" panose="020B0502040204020203" pitchFamily="34" charset="0"/>
              </a:defRPr>
            </a:lvl1pPr>
          </a:lstStyle>
          <a:p>
            <a:r>
              <a:rPr lang="de-DE" dirty="0">
                <a:highlight>
                  <a:srgbClr val="FF7D00"/>
                </a:highlight>
              </a:rPr>
              <a:t>Spaß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EC5D158-1B22-23CA-B05A-A28EB2DDFB2F}"/>
              </a:ext>
            </a:extLst>
          </p:cNvPr>
          <p:cNvSpPr txBox="1"/>
          <p:nvPr/>
        </p:nvSpPr>
        <p:spPr>
          <a:xfrm>
            <a:off x="5003702" y="4788700"/>
            <a:ext cx="2944440" cy="1584355"/>
          </a:xfrm>
          <a:custGeom>
            <a:avLst/>
            <a:gdLst>
              <a:gd name="connsiteX0" fmla="*/ 0 w 2866063"/>
              <a:gd name="connsiteY0" fmla="*/ 0 h 1384057"/>
              <a:gd name="connsiteX1" fmla="*/ 2866063 w 2866063"/>
              <a:gd name="connsiteY1" fmla="*/ 0 h 1384057"/>
              <a:gd name="connsiteX2" fmla="*/ 2866063 w 2866063"/>
              <a:gd name="connsiteY2" fmla="*/ 1384057 h 1384057"/>
              <a:gd name="connsiteX3" fmla="*/ 0 w 2866063"/>
              <a:gd name="connsiteY3" fmla="*/ 1384057 h 1384057"/>
              <a:gd name="connsiteX4" fmla="*/ 0 w 2866063"/>
              <a:gd name="connsiteY4" fmla="*/ 0 h 1384057"/>
              <a:gd name="connsiteX0" fmla="*/ 0 w 2927023"/>
              <a:gd name="connsiteY0" fmla="*/ 148046 h 1532103"/>
              <a:gd name="connsiteX1" fmla="*/ 2927023 w 2927023"/>
              <a:gd name="connsiteY1" fmla="*/ 0 h 1532103"/>
              <a:gd name="connsiteX2" fmla="*/ 2866063 w 2927023"/>
              <a:gd name="connsiteY2" fmla="*/ 1532103 h 1532103"/>
              <a:gd name="connsiteX3" fmla="*/ 0 w 2927023"/>
              <a:gd name="connsiteY3" fmla="*/ 1532103 h 1532103"/>
              <a:gd name="connsiteX4" fmla="*/ 0 w 2927023"/>
              <a:gd name="connsiteY4" fmla="*/ 148046 h 1532103"/>
              <a:gd name="connsiteX0" fmla="*/ 0 w 2927023"/>
              <a:gd name="connsiteY0" fmla="*/ 148046 h 1549520"/>
              <a:gd name="connsiteX1" fmla="*/ 2927023 w 2927023"/>
              <a:gd name="connsiteY1" fmla="*/ 0 h 1549520"/>
              <a:gd name="connsiteX2" fmla="*/ 2918314 w 2927023"/>
              <a:gd name="connsiteY2" fmla="*/ 1549520 h 1549520"/>
              <a:gd name="connsiteX3" fmla="*/ 0 w 2927023"/>
              <a:gd name="connsiteY3" fmla="*/ 1532103 h 1549520"/>
              <a:gd name="connsiteX4" fmla="*/ 0 w 2927023"/>
              <a:gd name="connsiteY4" fmla="*/ 148046 h 1549520"/>
              <a:gd name="connsiteX0" fmla="*/ 26126 w 2953149"/>
              <a:gd name="connsiteY0" fmla="*/ 148046 h 1584355"/>
              <a:gd name="connsiteX1" fmla="*/ 2953149 w 2953149"/>
              <a:gd name="connsiteY1" fmla="*/ 0 h 1584355"/>
              <a:gd name="connsiteX2" fmla="*/ 2944440 w 2953149"/>
              <a:gd name="connsiteY2" fmla="*/ 1549520 h 1584355"/>
              <a:gd name="connsiteX3" fmla="*/ 0 w 2953149"/>
              <a:gd name="connsiteY3" fmla="*/ 1584355 h 1584355"/>
              <a:gd name="connsiteX4" fmla="*/ 26126 w 2953149"/>
              <a:gd name="connsiteY4" fmla="*/ 148046 h 1584355"/>
              <a:gd name="connsiteX0" fmla="*/ 26126 w 2944440"/>
              <a:gd name="connsiteY0" fmla="*/ 148046 h 1584355"/>
              <a:gd name="connsiteX1" fmla="*/ 2935732 w 2944440"/>
              <a:gd name="connsiteY1" fmla="*/ 0 h 1584355"/>
              <a:gd name="connsiteX2" fmla="*/ 2944440 w 2944440"/>
              <a:gd name="connsiteY2" fmla="*/ 1549520 h 1584355"/>
              <a:gd name="connsiteX3" fmla="*/ 0 w 2944440"/>
              <a:gd name="connsiteY3" fmla="*/ 1584355 h 1584355"/>
              <a:gd name="connsiteX4" fmla="*/ 26126 w 2944440"/>
              <a:gd name="connsiteY4" fmla="*/ 148046 h 158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4440" h="1584355">
                <a:moveTo>
                  <a:pt x="26126" y="148046"/>
                </a:moveTo>
                <a:lnTo>
                  <a:pt x="2935732" y="0"/>
                </a:lnTo>
                <a:cubicBezTo>
                  <a:pt x="2938635" y="516507"/>
                  <a:pt x="2941537" y="1033013"/>
                  <a:pt x="2944440" y="1549520"/>
                </a:cubicBezTo>
                <a:lnTo>
                  <a:pt x="0" y="1584355"/>
                </a:lnTo>
                <a:lnTo>
                  <a:pt x="26126" y="148046"/>
                </a:lnTo>
                <a:close/>
              </a:path>
            </a:pathLst>
          </a:custGeom>
          <a:solidFill>
            <a:srgbClr val="A3E7FF">
              <a:alpha val="95686"/>
            </a:srgbClr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2400">
                <a:highlight>
                  <a:srgbClr val="F2F2F2"/>
                </a:highlight>
                <a:latin typeface="Bahnschrift SemiBold" panose="020B0502040204020203" pitchFamily="34" charset="0"/>
              </a:defRPr>
            </a:lvl1pPr>
          </a:lstStyle>
          <a:p>
            <a:r>
              <a:rPr lang="de-DE" sz="3600" dirty="0">
                <a:solidFill>
                  <a:schemeClr val="bg1"/>
                </a:solidFill>
                <a:highlight>
                  <a:srgbClr val="33CCFF"/>
                </a:highlight>
              </a:rPr>
              <a:t>Neugier</a:t>
            </a:r>
            <a:endParaRPr lang="de-DE" sz="4800" dirty="0">
              <a:solidFill>
                <a:schemeClr val="bg1"/>
              </a:solidFill>
              <a:highlight>
                <a:srgbClr val="33CCFF"/>
              </a:highlight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D049778C-2F8A-7C69-EB5D-B9019B9C312D}"/>
              </a:ext>
            </a:extLst>
          </p:cNvPr>
          <p:cNvSpPr txBox="1"/>
          <p:nvPr/>
        </p:nvSpPr>
        <p:spPr>
          <a:xfrm rot="21445158">
            <a:off x="4952287" y="3306922"/>
            <a:ext cx="2407302" cy="1251357"/>
          </a:xfrm>
          <a:custGeom>
            <a:avLst/>
            <a:gdLst>
              <a:gd name="connsiteX0" fmla="*/ 0 w 2277609"/>
              <a:gd name="connsiteY0" fmla="*/ 0 h 1082851"/>
              <a:gd name="connsiteX1" fmla="*/ 2277609 w 2277609"/>
              <a:gd name="connsiteY1" fmla="*/ 0 h 1082851"/>
              <a:gd name="connsiteX2" fmla="*/ 2277609 w 2277609"/>
              <a:gd name="connsiteY2" fmla="*/ 1082851 h 1082851"/>
              <a:gd name="connsiteX3" fmla="*/ 0 w 2277609"/>
              <a:gd name="connsiteY3" fmla="*/ 1082851 h 1082851"/>
              <a:gd name="connsiteX4" fmla="*/ 0 w 2277609"/>
              <a:gd name="connsiteY4" fmla="*/ 0 h 1082851"/>
              <a:gd name="connsiteX0" fmla="*/ 0 w 2284741"/>
              <a:gd name="connsiteY0" fmla="*/ 0 h 1118042"/>
              <a:gd name="connsiteX1" fmla="*/ 2284741 w 2284741"/>
              <a:gd name="connsiteY1" fmla="*/ 35191 h 1118042"/>
              <a:gd name="connsiteX2" fmla="*/ 2284741 w 2284741"/>
              <a:gd name="connsiteY2" fmla="*/ 1118042 h 1118042"/>
              <a:gd name="connsiteX3" fmla="*/ 7132 w 2284741"/>
              <a:gd name="connsiteY3" fmla="*/ 1118042 h 1118042"/>
              <a:gd name="connsiteX4" fmla="*/ 0 w 2284741"/>
              <a:gd name="connsiteY4" fmla="*/ 0 h 1118042"/>
              <a:gd name="connsiteX0" fmla="*/ 0 w 2334122"/>
              <a:gd name="connsiteY0" fmla="*/ 93345 h 1211387"/>
              <a:gd name="connsiteX1" fmla="*/ 2334122 w 2334122"/>
              <a:gd name="connsiteY1" fmla="*/ 0 h 1211387"/>
              <a:gd name="connsiteX2" fmla="*/ 2284741 w 2334122"/>
              <a:gd name="connsiteY2" fmla="*/ 1211387 h 1211387"/>
              <a:gd name="connsiteX3" fmla="*/ 7132 w 2334122"/>
              <a:gd name="connsiteY3" fmla="*/ 1211387 h 1211387"/>
              <a:gd name="connsiteX4" fmla="*/ 0 w 2334122"/>
              <a:gd name="connsiteY4" fmla="*/ 93345 h 1211387"/>
              <a:gd name="connsiteX0" fmla="*/ 73180 w 2407302"/>
              <a:gd name="connsiteY0" fmla="*/ 93345 h 1251357"/>
              <a:gd name="connsiteX1" fmla="*/ 2407302 w 2407302"/>
              <a:gd name="connsiteY1" fmla="*/ 0 h 1251357"/>
              <a:gd name="connsiteX2" fmla="*/ 2357921 w 2407302"/>
              <a:gd name="connsiteY2" fmla="*/ 1211387 h 1251357"/>
              <a:gd name="connsiteX3" fmla="*/ 53 w 2407302"/>
              <a:gd name="connsiteY3" fmla="*/ 1251357 h 1251357"/>
              <a:gd name="connsiteX4" fmla="*/ 73180 w 2407302"/>
              <a:gd name="connsiteY4" fmla="*/ 93345 h 1251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7302" h="1251357">
                <a:moveTo>
                  <a:pt x="73180" y="93345"/>
                </a:moveTo>
                <a:lnTo>
                  <a:pt x="2407302" y="0"/>
                </a:lnTo>
                <a:lnTo>
                  <a:pt x="2357921" y="1211387"/>
                </a:lnTo>
                <a:lnTo>
                  <a:pt x="53" y="1251357"/>
                </a:lnTo>
                <a:cubicBezTo>
                  <a:pt x="-2324" y="878676"/>
                  <a:pt x="75557" y="466026"/>
                  <a:pt x="73180" y="93345"/>
                </a:cubicBez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2400">
                <a:highlight>
                  <a:srgbClr val="F2F2F2"/>
                </a:highlight>
                <a:latin typeface="Bahnschrift SemiBold" panose="020B0502040204020203" pitchFamily="34" charset="0"/>
              </a:defRPr>
            </a:lvl1pPr>
          </a:lstStyle>
          <a:p>
            <a:r>
              <a:rPr lang="de-DE" sz="3200" dirty="0">
                <a:highlight>
                  <a:srgbClr val="F29D9A"/>
                </a:highlight>
              </a:rPr>
              <a:t>Verführen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ECE57E15-3252-5FBA-F104-F2EB5130A09E}"/>
              </a:ext>
            </a:extLst>
          </p:cNvPr>
          <p:cNvSpPr/>
          <p:nvPr/>
        </p:nvSpPr>
        <p:spPr>
          <a:xfrm>
            <a:off x="-65988" y="6513134"/>
            <a:ext cx="12257988" cy="18046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</a:ln>
        </p:spPr>
        <p:txBody>
          <a:bodyPr vert="horz" lIns="36000" tIns="45720" rIns="36000" bIns="45720" rtlCol="0" anchor="t">
            <a:noAutofit/>
          </a:bodyPr>
          <a:lstStyle/>
          <a:p>
            <a:pPr marL="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de-DE" sz="16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69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4">
            <a:extLst>
              <a:ext uri="{FF2B5EF4-FFF2-40B4-BE49-F238E27FC236}">
                <a16:creationId xmlns:a16="http://schemas.microsoft.com/office/drawing/2014/main" id="{E9509DA2-0002-3B12-ACB4-5BEA9B01BBA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6" b="46302"/>
          <a:stretch/>
        </p:blipFill>
        <p:spPr>
          <a:xfrm>
            <a:off x="6096000" y="1890809"/>
            <a:ext cx="6096000" cy="3252787"/>
          </a:xfrm>
          <a:prstGeom prst="rect">
            <a:avLst/>
          </a:prstGeom>
        </p:spPr>
      </p:pic>
      <p:pic>
        <p:nvPicPr>
          <p:cNvPr id="10" name="Bildplatzhalter 14">
            <a:extLst>
              <a:ext uri="{FF2B5EF4-FFF2-40B4-BE49-F238E27FC236}">
                <a16:creationId xmlns:a16="http://schemas.microsoft.com/office/drawing/2014/main" id="{604EC259-D12D-4517-38CD-2F86D0497E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0" b="9980"/>
          <a:stretch/>
        </p:blipFill>
        <p:spPr>
          <a:xfrm>
            <a:off x="0" y="1890809"/>
            <a:ext cx="6096000" cy="3252787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FC6053-D477-E1DC-C615-9B3E796111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2274" y="4884738"/>
            <a:ext cx="4111777" cy="517716"/>
          </a:xfrm>
          <a:solidFill>
            <a:srgbClr val="F29D9A">
              <a:alpha val="80000"/>
            </a:srgbClr>
          </a:solidFill>
        </p:spPr>
        <p:txBody>
          <a:bodyPr/>
          <a:lstStyle/>
          <a:p>
            <a:r>
              <a:rPr lang="de-DE" sz="2000" dirty="0">
                <a:solidFill>
                  <a:schemeClr val="accent4"/>
                </a:solidFill>
              </a:rPr>
              <a:t>OOH-Werbung, die verführt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55DBA50-3870-C5CE-15B4-FA23101BAB6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0E9C871-BA24-43A5-8194-6355D685B10C}" type="datetime1">
              <a:rPr lang="de-DE" smtClean="0"/>
              <a:t>28.09.2022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D5452A6-1071-06E2-163E-30AEBA8B927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/>
            <a:r>
              <a:rPr lang="de-DE"/>
              <a:t>© september - Strategie &amp; Forschung GmbH</a:t>
            </a:r>
            <a:endParaRPr lang="de-DE" sz="8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97E16DF-C3BC-F265-21B9-04F797686A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74508D-837F-4803-8B2F-B9B2DE1C350C}" type="slidenum">
              <a:rPr lang="de-DE" smtClean="0"/>
              <a:pPr/>
              <a:t>9</a:t>
            </a:fld>
            <a:endParaRPr lang="de-DE" dirty="0">
              <a:latin typeface="+mn-lt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352F4DC-862D-9F7D-B450-745E334C7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look</a:t>
            </a:r>
            <a:r>
              <a:rPr lang="de-DE" dirty="0"/>
              <a:t>: zum Beispiel </a:t>
            </a:r>
            <a:r>
              <a:rPr lang="de-DE" dirty="0">
                <a:solidFill>
                  <a:schemeClr val="accent4"/>
                </a:solidFill>
                <a:highlight>
                  <a:srgbClr val="F29D9A"/>
                </a:highlight>
              </a:rPr>
              <a:t>Verführung</a:t>
            </a:r>
            <a:r>
              <a:rPr lang="de-DE" dirty="0"/>
              <a:t> &amp; </a:t>
            </a:r>
            <a:r>
              <a:rPr lang="de-DE" dirty="0">
                <a:solidFill>
                  <a:schemeClr val="accent4"/>
                </a:solidFill>
                <a:highlight>
                  <a:srgbClr val="3E708E"/>
                </a:highlight>
              </a:rPr>
              <a:t>Schockieren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932A412-3D77-B411-90DD-EE8A3346CF26}"/>
              </a:ext>
            </a:extLst>
          </p:cNvPr>
          <p:cNvSpPr txBox="1">
            <a:spLocks/>
          </p:cNvSpPr>
          <p:nvPr/>
        </p:nvSpPr>
        <p:spPr>
          <a:xfrm>
            <a:off x="7101840" y="4884738"/>
            <a:ext cx="4111777" cy="517716"/>
          </a:xfrm>
          <a:prstGeom prst="rect">
            <a:avLst/>
          </a:prstGeom>
          <a:solidFill>
            <a:srgbClr val="3E708E">
              <a:alpha val="80000"/>
            </a:srgb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accent4"/>
                </a:solidFill>
              </a:rPr>
              <a:t>OOH-Werbung, die schockierend irritiert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11493150-99B0-8183-63B7-128C3B13696B}"/>
              </a:ext>
            </a:extLst>
          </p:cNvPr>
          <p:cNvSpPr txBox="1">
            <a:spLocks/>
          </p:cNvSpPr>
          <p:nvPr/>
        </p:nvSpPr>
        <p:spPr>
          <a:xfrm>
            <a:off x="506321" y="5479732"/>
            <a:ext cx="4898072" cy="885604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i="1" dirty="0"/>
              <a:t>„Bei einem passenden Plakat bin ich schnell in Urlaubsstimmung. Ich male mir alles weitere aus und komme kurz aus meiner Realität raus.“ 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074C4E20-4398-494E-B556-C0833F7F9E93}"/>
              </a:ext>
            </a:extLst>
          </p:cNvPr>
          <p:cNvSpPr txBox="1">
            <a:spLocks/>
          </p:cNvSpPr>
          <p:nvPr/>
        </p:nvSpPr>
        <p:spPr>
          <a:xfrm>
            <a:off x="6490948" y="5602750"/>
            <a:ext cx="4898072" cy="885604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i="1" dirty="0"/>
              <a:t>„Dieses Plakat ist ein Statement. Sogar Tage später denke ich über solche Aussagen nach.“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590EFB58-ADFC-3E0D-9A6F-83EB74020EC8}"/>
              </a:ext>
            </a:extLst>
          </p:cNvPr>
          <p:cNvSpPr txBox="1">
            <a:spLocks/>
          </p:cNvSpPr>
          <p:nvPr/>
        </p:nvSpPr>
        <p:spPr>
          <a:xfrm>
            <a:off x="992112" y="1378268"/>
            <a:ext cx="4111777" cy="70438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388" indent="-179388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58775" indent="-179388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de-DE" sz="14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4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Zum Wegträumen einladen, mitten im Alltag  fantasieren lassen  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C5CFEB69-F9BE-EC16-DB58-35F2D5D719D3}"/>
              </a:ext>
            </a:extLst>
          </p:cNvPr>
          <p:cNvSpPr txBox="1">
            <a:spLocks/>
          </p:cNvSpPr>
          <p:nvPr/>
        </p:nvSpPr>
        <p:spPr>
          <a:xfrm>
            <a:off x="7057949" y="1378267"/>
            <a:ext cx="4111777" cy="70438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>
                <a:latin typeface="Bahnschrift SemiBold SemiConden" panose="020B0502040204020203" pitchFamily="34" charset="0"/>
              </a:defRPr>
            </a:lvl1pPr>
            <a:lvl2pPr marL="0" indent="0" algn="ctr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j-lt"/>
              </a:defRPr>
            </a:lvl2pPr>
            <a:lvl3pPr marL="179388" indent="-179388" algn="ctr" defTabSz="914400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1600">
                <a:latin typeface="+mj-lt"/>
              </a:defRPr>
            </a:lvl3pPr>
            <a:lvl4pPr marL="358775" indent="-179388" algn="ctr" defTabSz="914400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400">
                <a:latin typeface="+mj-lt"/>
              </a:defRPr>
            </a:lvl4pPr>
            <a:lvl5pPr marL="0" indent="0" algn="ctr" defTabSz="914400">
              <a:lnSpc>
                <a:spcPct val="100000"/>
              </a:lnSpc>
              <a:spcBef>
                <a:spcPts val="500"/>
              </a:spcBef>
              <a:buFontTx/>
              <a:buNone/>
              <a:defRPr sz="1400" i="1">
                <a:latin typeface="+mj-lt"/>
              </a:defRPr>
            </a:lvl5pPr>
            <a:lvl6pPr marL="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i="1">
                <a:latin typeface="+mj-lt"/>
              </a:defRPr>
            </a:lvl6pPr>
            <a:lvl7pPr marL="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i="1">
                <a:latin typeface="+mj-lt"/>
              </a:defRPr>
            </a:lvl7pPr>
            <a:lvl8pPr marL="0"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i="1">
                <a:latin typeface="+mj-lt"/>
              </a:defRPr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zum Innehalten und aktiven Nachdenken bringen</a:t>
            </a:r>
          </a:p>
        </p:txBody>
      </p:sp>
    </p:spTree>
    <p:extLst>
      <p:ext uri="{BB962C8B-B14F-4D97-AF65-F5344CB8AC3E}">
        <p14:creationId xmlns:p14="http://schemas.microsoft.com/office/powerpoint/2010/main" val="381321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eptember 1">
      <a:dk1>
        <a:srgbClr val="3C2E2E"/>
      </a:dk1>
      <a:lt1>
        <a:srgbClr val="FFFFFF"/>
      </a:lt1>
      <a:dk2>
        <a:srgbClr val="3C2E2E"/>
      </a:dk2>
      <a:lt2>
        <a:srgbClr val="FFFFFF"/>
      </a:lt2>
      <a:accent1>
        <a:srgbClr val="DEDE37"/>
      </a:accent1>
      <a:accent2>
        <a:srgbClr val="9BB52E"/>
      </a:accent2>
      <a:accent3>
        <a:srgbClr val="19AFAF"/>
      </a:accent3>
      <a:accent4>
        <a:srgbClr val="F2F2F2"/>
      </a:accent4>
      <a:accent5>
        <a:srgbClr val="FF7D00"/>
      </a:accent5>
      <a:accent6>
        <a:srgbClr val="BE0000"/>
      </a:accent6>
      <a:hlink>
        <a:srgbClr val="3C2E2E"/>
      </a:hlink>
      <a:folHlink>
        <a:srgbClr val="DEDE3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accent1"/>
          </a:solidFill>
          <a:miter lim="800000"/>
        </a:ln>
      </a:spPr>
      <a:bodyPr vert="horz" lIns="36000" tIns="45720" rIns="36000" bIns="45720" rtlCol="0" anchor="t">
        <a:noAutofit/>
      </a:bodyPr>
      <a:lstStyle>
        <a:defPPr marL="0" indent="-457200" algn="l" defTabSz="914400" rtl="0" eaLnBrk="1" latinLnBrk="0" hangingPunct="1">
          <a:lnSpc>
            <a:spcPct val="100000"/>
          </a:lnSpc>
          <a:spcBef>
            <a:spcPts val="500"/>
          </a:spcBef>
          <a:buFont typeface="Arial" panose="020B0604020202020204" pitchFamily="34" charset="0"/>
          <a:buNone/>
          <a:defRPr sz="1600" kern="1200" dirty="0">
            <a:solidFill>
              <a:schemeClr val="tx1"/>
            </a:solidFill>
            <a:latin typeface="+mj-lt"/>
            <a:ea typeface="+mn-ea"/>
            <a:cs typeface="+mn-cs"/>
          </a:defRPr>
        </a:defPPr>
      </a:lst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defRPr sz="1600" kern="1200" dirty="0" smtClean="0">
            <a:solidFill>
              <a:schemeClr val="tx1"/>
            </a:solidFill>
            <a:latin typeface="+mj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FC299F5101F64CAEC11DD3089C50AD" ma:contentTypeVersion="16" ma:contentTypeDescription="Ein neues Dokument erstellen." ma:contentTypeScope="" ma:versionID="7f394b4e3c2c5ad3adc57e4af624fd0a">
  <xsd:schema xmlns:xsd="http://www.w3.org/2001/XMLSchema" xmlns:xs="http://www.w3.org/2001/XMLSchema" xmlns:p="http://schemas.microsoft.com/office/2006/metadata/properties" xmlns:ns2="e2e422d0-8bd1-435e-b8fa-e3e725e97536" xmlns:ns3="a6accf4b-b7ec-4b3d-a55f-4a1bc731afdb" targetNamespace="http://schemas.microsoft.com/office/2006/metadata/properties" ma:root="true" ma:fieldsID="d39d644d44b0ff2af3459848c8c4d100" ns2:_="" ns3:_="">
    <xsd:import namespace="e2e422d0-8bd1-435e-b8fa-e3e725e97536"/>
    <xsd:import namespace="a6accf4b-b7ec-4b3d-a55f-4a1bc731afd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e422d0-8bd1-435e-b8fa-e3e725e975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51c2e1f-5713-4d49-9569-875bc32bca5c}" ma:internalName="TaxCatchAll" ma:showField="CatchAllData" ma:web="e2e422d0-8bd1-435e-b8fa-e3e725e975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accf4b-b7ec-4b3d-a55f-4a1bc731af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274bb7bb-3142-42a5-bcf6-7e42ee5ce5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e422d0-8bd1-435e-b8fa-e3e725e97536" xsi:nil="true"/>
    <lcf76f155ced4ddcb4097134ff3c332f xmlns="a6accf4b-b7ec-4b3d-a55f-4a1bc731afd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30A369-492D-47D0-A219-3A8A7C0E416F}"/>
</file>

<file path=customXml/itemProps2.xml><?xml version="1.0" encoding="utf-8"?>
<ds:datastoreItem xmlns:ds="http://schemas.openxmlformats.org/officeDocument/2006/customXml" ds:itemID="{F0D6F59D-6471-4D3C-89E3-CE4EABC63DC3}"/>
</file>

<file path=customXml/itemProps3.xml><?xml version="1.0" encoding="utf-8"?>
<ds:datastoreItem xmlns:ds="http://schemas.openxmlformats.org/officeDocument/2006/customXml" ds:itemID="{AC8A92B9-3288-494A-9346-E83C2FD37C4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1583</Words>
  <Application>Microsoft Office PowerPoint</Application>
  <PresentationFormat>Breitbild</PresentationFormat>
  <Paragraphs>315</Paragraphs>
  <Slides>27</Slides>
  <Notes>8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7" baseType="lpstr">
      <vt:lpstr>Arial</vt:lpstr>
      <vt:lpstr>Bahnschrift SemiBold</vt:lpstr>
      <vt:lpstr>Bahnschrift SemiBold SemiConden</vt:lpstr>
      <vt:lpstr>Calibri</vt:lpstr>
      <vt:lpstr>Calibri Light</vt:lpstr>
      <vt:lpstr>Helvetica Light</vt:lpstr>
      <vt:lpstr>Segoe UI Emoji</vt:lpstr>
      <vt:lpstr>Symbol</vt:lpstr>
      <vt:lpstr>Wingdings</vt:lpstr>
      <vt:lpstr>Office Theme</vt:lpstr>
      <vt:lpstr>PowerPoint-Präsentation</vt:lpstr>
      <vt:lpstr>PowerPoint-Präsentation</vt:lpstr>
      <vt:lpstr>Out of Home begegnet einem öffentlich</vt:lpstr>
      <vt:lpstr>OOH wirkt unbewusst by the way… </vt:lpstr>
      <vt:lpstr>#AmPulsDerZeit: OOH wird als aktuelle &amp; relevante Werbung erlebt</vt:lpstr>
      <vt:lpstr>#DesPudelsKern: Plakate werden als komprimiert &amp; verdeutlichend erlebt </vt:lpstr>
      <vt:lpstr>#ÖffentlichAusgewählt: Plakate werden als kuratierte Werbung erlebt</vt:lpstr>
      <vt:lpstr>Plakate sind die Ausstellungsstücke einer Stadt  </vt:lpstr>
      <vt:lpstr>Let‘s have a look: zum Beispiel Verführung &amp; Schockieren</vt:lpstr>
      <vt:lpstr>PowerPoint-Präsentation</vt:lpstr>
      <vt:lpstr>Emotional Benchmarks kombiniert mit Tiefenpsychologie</vt:lpstr>
      <vt:lpstr>Wir messen die emotionale Performance der Motive</vt:lpstr>
      <vt:lpstr>PowerPoint-Präsentation</vt:lpstr>
      <vt:lpstr>Die perfekte Provokation in Flaschen! </vt:lpstr>
      <vt:lpstr>PowerPoint-Präsentation</vt:lpstr>
      <vt:lpstr>Lufthansa: verkleidetes Aufrütteln weckt Reiselust</vt:lpstr>
      <vt:lpstr>PowerPoint-Präsentation</vt:lpstr>
      <vt:lpstr>Vergewissern der zuverlässigen Grundversorgung &amp; bekannten Markenwerte</vt:lpstr>
      <vt:lpstr>PowerPoint-Präsentation</vt:lpstr>
      <vt:lpstr>Verführung durch Food Art</vt:lpstr>
      <vt:lpstr>PowerPoint-Präsentation</vt:lpstr>
      <vt:lpstr>Digital OOH hat die Chance, die Geschichte der Street Art konsumig schnell weiterzuerzählen</vt:lpstr>
      <vt:lpstr>Capri Sun: verführt positiv und durchgängig wirksam in jedem Motion Picture</vt:lpstr>
      <vt:lpstr>Gerne catchy, aber nicht überfluten</vt:lpstr>
      <vt:lpstr>Ausstellungsmechanik nutzen!</vt:lpstr>
      <vt:lpstr>Vielen Dank!</vt:lpstr>
      <vt:lpstr>Ihre Ansprechpartner:innen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Oliver Spitzer</dc:creator>
  <cp:lastModifiedBy>Guido Hirschhäuser</cp:lastModifiedBy>
  <cp:revision>2055</cp:revision>
  <cp:lastPrinted>2016-10-04T06:41:50Z</cp:lastPrinted>
  <dcterms:created xsi:type="dcterms:W3CDTF">2016-08-24T08:50:46Z</dcterms:created>
  <dcterms:modified xsi:type="dcterms:W3CDTF">2022-09-28T08:03:22Z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0x010100E3FC299F5101F64CAEC11DD3089C50AD</vt:lpwstr>
  </property>
</Properties>
</file>